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2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notesSlides/notesSlide3.xml" ContentType="application/vnd.openxmlformats-officedocument.presentationml.notesSlide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2" r:id="rId1"/>
    <p:sldMasterId id="2147483662" r:id="rId2"/>
    <p:sldMasterId id="2147483656" r:id="rId3"/>
    <p:sldMasterId id="2147483660" r:id="rId4"/>
  </p:sldMasterIdLst>
  <p:notesMasterIdLst>
    <p:notesMasterId r:id="rId37"/>
  </p:notesMasterIdLst>
  <p:sldIdLst>
    <p:sldId id="259" r:id="rId5"/>
    <p:sldId id="257" r:id="rId6"/>
    <p:sldId id="258" r:id="rId7"/>
    <p:sldId id="261" r:id="rId8"/>
    <p:sldId id="262" r:id="rId9"/>
    <p:sldId id="263" r:id="rId10"/>
    <p:sldId id="276" r:id="rId11"/>
    <p:sldId id="275" r:id="rId12"/>
    <p:sldId id="291" r:id="rId13"/>
    <p:sldId id="290" r:id="rId14"/>
    <p:sldId id="277" r:id="rId15"/>
    <p:sldId id="278" r:id="rId16"/>
    <p:sldId id="299" r:id="rId17"/>
    <p:sldId id="279" r:id="rId18"/>
    <p:sldId id="281" r:id="rId19"/>
    <p:sldId id="292" r:id="rId20"/>
    <p:sldId id="289" r:id="rId21"/>
    <p:sldId id="280" r:id="rId22"/>
    <p:sldId id="300" r:id="rId23"/>
    <p:sldId id="282" r:id="rId24"/>
    <p:sldId id="283" r:id="rId25"/>
    <p:sldId id="284" r:id="rId26"/>
    <p:sldId id="285" r:id="rId27"/>
    <p:sldId id="286" r:id="rId28"/>
    <p:sldId id="287" r:id="rId29"/>
    <p:sldId id="297" r:id="rId30"/>
    <p:sldId id="294" r:id="rId31"/>
    <p:sldId id="288" r:id="rId32"/>
    <p:sldId id="295" r:id="rId33"/>
    <p:sldId id="296" r:id="rId34"/>
    <p:sldId id="298" r:id="rId35"/>
    <p:sldId id="274" r:id="rId36"/>
  </p:sldIdLst>
  <p:sldSz cx="12192000" cy="6858000"/>
  <p:notesSz cx="6858000" cy="9144000"/>
  <p:embeddedFontLst>
    <p:embeddedFont>
      <p:font typeface="나눔스퀘어" panose="020B0600000101010101" pitchFamily="50" charset="-127"/>
      <p:regular r:id="rId38"/>
    </p:embeddedFont>
    <p:embeddedFont>
      <p:font typeface="나눔스퀘어 Bold" panose="020B0600000101010101" pitchFamily="50" charset="-127"/>
      <p:bold r:id="rId39"/>
    </p:embeddedFont>
    <p:embeddedFont>
      <p:font typeface="나눔스퀘어 ExtraBold" panose="020B0600000101010101" pitchFamily="50" charset="-127"/>
      <p:bold r:id="rId40"/>
    </p:embeddedFont>
    <p:embeddedFont>
      <p:font typeface="나눔스퀘어_ac ExtraBold" panose="020B0600000101010101" pitchFamily="50" charset="-127"/>
      <p:bold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FF7"/>
    <a:srgbClr val="D2DEEF"/>
    <a:srgbClr val="55959A"/>
    <a:srgbClr val="A1C8CB"/>
    <a:srgbClr val="488084"/>
    <a:srgbClr val="76B4B8"/>
    <a:srgbClr val="0F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5" autoAdjust="0"/>
    <p:restoredTop sz="90261" autoAdjust="0"/>
  </p:normalViewPr>
  <p:slideViewPr>
    <p:cSldViewPr snapToGrid="0">
      <p:cViewPr varScale="1">
        <p:scale>
          <a:sx n="100" d="100"/>
          <a:sy n="100" d="100"/>
        </p:scale>
        <p:origin x="10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7T14:27:28.4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1,'8'1,"1"0,-1 1,1 1,-1-1,0 1,11 6,13 3,-8-5,1-1,-1-2,2 0,29 0,106-7,-52 0,3482 3,-3563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2:47:56.0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1 142,'604'0,"-583"-2,0 0,-1-1,1-2,33-10,-32 8,1 1,0 1,33-4,51-4,-69 7,57-2,-63 7,51-10,-51 5,52-1,-61 6,0 0,0-1,0-2,0 0,32-11,-35 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2:48:00.2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0 289,'47'-2,"-1"-3,0-2,50-14,38-6,94-12,133-17,-48 2,-29 4,-208 39,-32 4,74-3,186 11,-282-1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2:48:02.8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0,'1119'0,"-957"13,-7 0,140 8,-220-15,115-5,-102-2,-56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2:48:06.7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0,'5'0,"5"0,11 0,5 0,4 0,0 0,0 0,-1 0,0 0,-2 0,0 0,-1 0,1 0,-1 0,-5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2:48:16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0,'1259'0,"-1237"0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2:48:19.8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53,'1'-1,"-1"0,1 0,-1-1,1 1,0 0,-1 0,1 0,0 0,0 0,0 0,0 0,0 0,0 0,0 0,0 1,0-1,0 0,0 1,1-1,-1 0,0 1,0 0,1-1,-1 1,0 0,1 0,-1 0,2 0,46-5,-43 5,378-2,-196 4,-145-4,53-10,33-1,-15 13,-96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2:48:29.3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0,'2655'0,"-2609"3,0 1,65 16,12 1,-55-12,481 40,69-50,-589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2:48:32.5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1,'1901'0,"-1873"0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2:48:48.9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0 135,'56'-21,"165"-25,-44 25,-80 13,241-22,-214 21,158 9,-109 3,954-3,-1102 2,-1 0,33 8,-31-5,48 4,165-10,-216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3:00:01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1 161,'62'-3,"-1"-3,0-3,64-17,-49 10,163-19,-200 30,79-3,145 9,-100 1,902-2,-1013-2,0-3,65-15,37-4,197 20,-186 7,744-3,-840 3,102 19,-136-16,73 14,-61-10,1-2,94 4,897-14,-983 5,61 10,-21-1,-14-1,140 40,-201-46,14 1,1-1,0-2,0-1,61-6,-8 1,83 0,222 7,-273 8,57 3,-90-16,-30-1,0 3,105 15,-60 1,176 6,108-23,-155-3,3696 3,-3695 13,-17 0,556-13,-749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2:41:33.1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0 113,'122'-1,"166"-24,-124 8,-93 11,0-2,84-23,-109 22,0 2,0 2,1 2,-1 2,50 6,19-2,998-3,-1086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3:00:12.4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1,'847'0,"-826"0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3:00:14.1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1,'973'0,"-951"0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3:00:16.9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1,'1939'0,"-1915"0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3:01:57.4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0,'1022'0,"-1000"0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3:02:00.3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1,'1426'0,"-1395"0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3:02:03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0,'2305'0,"-2281"0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3:02:18.6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1,'875'0,"-847"0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3:02:22.8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38,'183'-14,"2"0,496 15,-616-5,-43-2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3:02:26.6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1 191,'142'-12,"-25"0,194-16,105-1,-317 30,18 1,181-19,-178 6,209 9,-166 5,1494-3,-1639-1,-1-1,1-1,-1-1,33-10,-29 7,1 1,32-4,-14 6,0 0,76-16,-82 10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2T05:26:20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0 239,'306'-27,"-118"6,1480-85,-973 66,209-4,-863 44,60 7,-69-1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2:41:35.5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1,'192'0,"1216"16,-373-5,-787-11,-225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2T05:26:32.7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0 239,'306'-27,"-118"6,1480-85,-973 66,209-4,-863 44,60 7,-69-1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2T05:26:37.4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0 239,'306'-27,"-118"6,1480-85,-973 66,209-4,-863 44,60 7,-69-1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37:34.19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3,'159'-2,"170"5,-134 23,-171-22,-1 1,32 11,-36-10,0 0,1-1,0-1,24 2,531-4,-280-5,-56 2,269 3,-431 3,88 19,15 1,159 25,-23-1,68-43,-221-8,853 1,-995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37:37.6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53,'81'-3,"109"-20,-113 11,129-3,2223 19,-1263-7,473 3,-1616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37:59.10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0 107,'176'-14,"-25"2,739 8,-454 7,-300-1,144-5,-172-9,43-2,20 17,135-5,-124-26,-107 17,-37 5,63-2,692 9,-752 1,0 2,1 2,47 14,-24-6,-41-9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38:00.7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1,'1460'0,"-1433"0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38:31.10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1,'3714'0,"-3688"0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38:43.4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0 133,'51'-8,"-14"0,157-16,133-14,-217 27,116-6,-195 16,59-10,-57 5,53-1,1613 6,-783 3,-894-2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38:44.6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1,'4'0,"7"0,5 0,8 0,6 0,2 0,-1 0,0 0,-2 0,-1 0,0 0,-2 0,-4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38:48.3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0 161,'1'-2,"-1"1,0 0,1 0,0 0,-1 0,1 0,-1 0,1 0,0 0,0 0,0 0,0 0,-1 1,1-1,0 0,0 1,0-1,0 0,1 1,-1-1,0 1,0 0,0-1,0 1,2 0,40-9,-30 7,-7 0,75-16,107-10,108-10,-181 20,0 4,118 3,838 15,-611-6,-381 4,0 2,0 5,-1 2,102 30,-96-22,148 15,-67-13,-35-7,-83-11,0 3,78 18,-78-14,-1-2,1-3,0-1,1-3,59-5,7 1,-91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2:41:37.2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0 195,'314'-26,"-43"1,415-28,111-2,-17 55,-298 2,-428-4,53-10,47-2,-109 10,-29-1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38:52.57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30,'258'-14,"-95"2,330 9,-253 6,1188-4,-1393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38:54.5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43,'2752'0,"-2711"-3,0-1,0-3,56-15,-69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38:55.88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1 107,'678'-53,"-114"3,149 46,-357 7,-297-1,67 13,-52-5,-23 0,-29-4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38:57.65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0,'3277'0,"-3252"0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2T05:31:41.68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1,'5'0,"7"0,13 0,6 0,15 0,4 0,-1 0,-2 0,-1 0,-6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2T05:31:41.6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0 126,'73'-24,"264"-39,-229 46,189-4,-260 21,-2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2T05:31:41.68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1 124,'0'-22,"6"-5,6 1,7 9,6-1,4 9,1 5,2 4,6 0,1 0,1 0,-3 0,-2 4,0-4,-3 0,0 0,-5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2T05:31:41.6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1 125,'30'-7,"0"0,39-26,-37 16,56-13,20 33,-65 4,-2-7,68-23,-76 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2T06:27:41.5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1,'633'0,"-594"2,0 2,72 17,-69-12,1-1,44 2,510-8,-291-5,3117 3,-3401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2T06:27:44.3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11,'4856'0,"-4775"-5,-56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2:41:40.3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1,'3724'0,"-3539"13,-17 0,1157-10,-675-5,-389 2,-270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4:34:32.6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30,'1757'0,"-1729"-1,-1-2,31-7,-29 5,48-3,772 6,-412 4,847-2,-1242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4:34:34.6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1 106,'95'-5,"187"-34,-147 16,25 3,288 1,495 21,-532-3,-383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4:34:40.4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27,'40'-2,"55"-9,-55 5,53-2,1532 9,-1454 13,-7-1,135 16,-165-11,376 14,845-33,-1315 3,56 10,-56-6,51 1,724-8,-793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4:46:05.8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0 187,'34'-2,"-1"-1,44-10,-3-1,141-17,765-87,-429 113,-297 8,2648-3,-2855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12:37.0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0,'1392'0,"-1203"13,4 1,2059-15,-2064 15,0 0,-29-2,-20 0,882-9,-521-6,3465 3,-3939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12:45.6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42,'30'-2,"50"-8,7-1,377 6,-258 7,-197-2,0 0,0-1,0-1,0 0,12-3,-4-1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12:57.7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1,'4'0,"6"0,11 0,5 0,13 0,3 0,-1 0,-2 0,0 0,-6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13:01.51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0 106,'61'-20,"222"-33,-193 39,159-4,-218 18,-2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13:05.0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29,'0'-5,"5"-1,5 0,6 2,5 0,3 2,1 1,2 1,5 0,1 0,0 0,-2 0,-1 1,-1-1,-2 0,0 0,-5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13:08.6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38,'25'-2,"0"0,33-8,-31 5,47-4,16 10,-54 1,-1-2,56-7,-63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2:41:42.3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55,'59'0,"32"1,143-18,229-21,4 37,-215 3,-219-2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30:41.94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0,'657'0,"-635"0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30:43.90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0,'790'0,"-781"0,0 1,0 0,0 0,0 1,12 4,-4-1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27:57.4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0,'610'0,"-582"0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28:43.05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1,'8'0,"9"0,4 0,4 0,2 0,1 0,0 0,0 0,-1 0,0 0,0 0,-1 0,0 0,5 0,1 0,0 0,-2 0,-5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5:30:09.41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0,'4'0,"11"0,7 0,4 0,2 0,1 0,0 0,0 0,-1 0,-1 0,-1 0,-4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2:46:46.3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27,'319'-13,"13"0,4010 16,-2265-5,-1887 15,-4 0,1063-14,-1234 0,0 0,0-1,19-6,20-3,-34 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2:46:59.9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1 185,'32'-2,"-1"-2,1 0,41-13,-38 8,1 2,42-3,-56 7,1 0,-1-2,39-13,17-4,55-6,-69 17,-33 5,57-3,-60 7,45-9,-46 6,54-3,416 9,-474-1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8T12:47:21.4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29,'45'-2,"50"-9,30-1,786 9,-464 5,2682-2,-3101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4994-E5A5-45B6-8D55-444581E46CB0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8E655-3968-4B16-8DF3-9D8F9CE8A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47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719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053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22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12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36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23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66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64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 userDrawn="1"/>
        </p:nvSpPr>
        <p:spPr>
          <a:xfrm rot="10800000">
            <a:off x="9042400" y="0"/>
            <a:ext cx="3149594" cy="6858000"/>
          </a:xfrm>
          <a:prstGeom prst="rtTriangle">
            <a:avLst/>
          </a:prstGeom>
          <a:solidFill>
            <a:srgbClr val="55959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/>
          <p:cNvSpPr/>
          <p:nvPr userDrawn="1"/>
        </p:nvSpPr>
        <p:spPr>
          <a:xfrm flipH="1">
            <a:off x="8650514" y="2627085"/>
            <a:ext cx="3541480" cy="4230915"/>
          </a:xfrm>
          <a:prstGeom prst="rtTriangle">
            <a:avLst/>
          </a:prstGeom>
          <a:solidFill>
            <a:srgbClr val="76B4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0" y="-1"/>
            <a:ext cx="899885" cy="5428343"/>
          </a:xfrm>
          <a:prstGeom prst="rtTriangle">
            <a:avLst/>
          </a:prstGeom>
          <a:solidFill>
            <a:srgbClr val="76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 userDrawn="1"/>
        </p:nvSpPr>
        <p:spPr>
          <a:xfrm flipH="1">
            <a:off x="10624456" y="1"/>
            <a:ext cx="1567543" cy="6858000"/>
          </a:xfrm>
          <a:prstGeom prst="rtTriangle">
            <a:avLst/>
          </a:prstGeom>
          <a:solidFill>
            <a:srgbClr val="76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 userDrawn="1"/>
        </p:nvSpPr>
        <p:spPr>
          <a:xfrm rot="10800000">
            <a:off x="10377714" y="1"/>
            <a:ext cx="1814286" cy="6858000"/>
          </a:xfrm>
          <a:prstGeom prst="rtTriangle">
            <a:avLst/>
          </a:prstGeom>
          <a:solidFill>
            <a:srgbClr val="76B4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 userDrawn="1"/>
        </p:nvSpPr>
        <p:spPr>
          <a:xfrm flipH="1">
            <a:off x="9187542" y="1"/>
            <a:ext cx="3004457" cy="6858000"/>
          </a:xfrm>
          <a:prstGeom prst="rtTriangle">
            <a:avLst/>
          </a:prstGeom>
          <a:solidFill>
            <a:srgbClr val="76B4B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자유형 7"/>
          <p:cNvSpPr/>
          <p:nvPr userDrawn="1"/>
        </p:nvSpPr>
        <p:spPr>
          <a:xfrm>
            <a:off x="-14514" y="3236684"/>
            <a:ext cx="12235543" cy="3027163"/>
          </a:xfrm>
          <a:custGeom>
            <a:avLst/>
            <a:gdLst>
              <a:gd name="connsiteX0" fmla="*/ 0 w 12235543"/>
              <a:gd name="connsiteY0" fmla="*/ 2873829 h 3027163"/>
              <a:gd name="connsiteX1" fmla="*/ 1582057 w 12235543"/>
              <a:gd name="connsiteY1" fmla="*/ 1959429 h 3027163"/>
              <a:gd name="connsiteX2" fmla="*/ 5486400 w 12235543"/>
              <a:gd name="connsiteY2" fmla="*/ 2975429 h 3027163"/>
              <a:gd name="connsiteX3" fmla="*/ 12235543 w 12235543"/>
              <a:gd name="connsiteY3" fmla="*/ 0 h 302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5543" h="3027163">
                <a:moveTo>
                  <a:pt x="0" y="2873829"/>
                </a:moveTo>
                <a:cubicBezTo>
                  <a:pt x="333828" y="2408162"/>
                  <a:pt x="667657" y="1942496"/>
                  <a:pt x="1582057" y="1959429"/>
                </a:cubicBezTo>
                <a:cubicBezTo>
                  <a:pt x="2496457" y="1976362"/>
                  <a:pt x="3710819" y="3302000"/>
                  <a:pt x="5486400" y="2975429"/>
                </a:cubicBezTo>
                <a:cubicBezTo>
                  <a:pt x="7261981" y="2648858"/>
                  <a:pt x="11202610" y="162076"/>
                  <a:pt x="12235543" y="0"/>
                </a:cubicBezTo>
              </a:path>
            </a:pathLst>
          </a:custGeom>
          <a:noFill/>
          <a:ln w="22225">
            <a:solidFill>
              <a:srgbClr val="A1C8CB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 userDrawn="1"/>
        </p:nvSpPr>
        <p:spPr>
          <a:xfrm>
            <a:off x="-58057" y="2960910"/>
            <a:ext cx="12279086" cy="3643086"/>
          </a:xfrm>
          <a:custGeom>
            <a:avLst/>
            <a:gdLst>
              <a:gd name="connsiteX0" fmla="*/ 0 w 12279086"/>
              <a:gd name="connsiteY0" fmla="*/ 3643086 h 3643086"/>
              <a:gd name="connsiteX1" fmla="*/ 1741714 w 12279086"/>
              <a:gd name="connsiteY1" fmla="*/ 1480457 h 3643086"/>
              <a:gd name="connsiteX2" fmla="*/ 7518400 w 12279086"/>
              <a:gd name="connsiteY2" fmla="*/ 3526971 h 3643086"/>
              <a:gd name="connsiteX3" fmla="*/ 12279086 w 12279086"/>
              <a:gd name="connsiteY3" fmla="*/ 0 h 364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79086" h="3643086">
                <a:moveTo>
                  <a:pt x="0" y="3643086"/>
                </a:moveTo>
                <a:cubicBezTo>
                  <a:pt x="244323" y="2571447"/>
                  <a:pt x="488647" y="1499809"/>
                  <a:pt x="1741714" y="1480457"/>
                </a:cubicBezTo>
                <a:cubicBezTo>
                  <a:pt x="2994781" y="1461104"/>
                  <a:pt x="5762172" y="3773714"/>
                  <a:pt x="7518400" y="3526971"/>
                </a:cubicBezTo>
                <a:cubicBezTo>
                  <a:pt x="9274628" y="3280228"/>
                  <a:pt x="11388877" y="585409"/>
                  <a:pt x="12279086" y="0"/>
                </a:cubicBezTo>
              </a:path>
            </a:pathLst>
          </a:custGeom>
          <a:noFill/>
          <a:ln w="25400">
            <a:solidFill>
              <a:srgbClr val="76B4B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 userDrawn="1"/>
        </p:nvSpPr>
        <p:spPr>
          <a:xfrm>
            <a:off x="-58057" y="2975425"/>
            <a:ext cx="12264571" cy="3665670"/>
          </a:xfrm>
          <a:custGeom>
            <a:avLst/>
            <a:gdLst>
              <a:gd name="connsiteX0" fmla="*/ 0 w 12206514"/>
              <a:gd name="connsiteY0" fmla="*/ 3265715 h 3665670"/>
              <a:gd name="connsiteX1" fmla="*/ 1248229 w 12206514"/>
              <a:gd name="connsiteY1" fmla="*/ 1959429 h 3665670"/>
              <a:gd name="connsiteX2" fmla="*/ 5225143 w 12206514"/>
              <a:gd name="connsiteY2" fmla="*/ 3628572 h 3665670"/>
              <a:gd name="connsiteX3" fmla="*/ 12206514 w 12206514"/>
              <a:gd name="connsiteY3" fmla="*/ 0 h 366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6514" h="3665670">
                <a:moveTo>
                  <a:pt x="0" y="3265715"/>
                </a:moveTo>
                <a:cubicBezTo>
                  <a:pt x="188686" y="2582334"/>
                  <a:pt x="377372" y="1898953"/>
                  <a:pt x="1248229" y="1959429"/>
                </a:cubicBezTo>
                <a:cubicBezTo>
                  <a:pt x="2119086" y="2019905"/>
                  <a:pt x="3398762" y="3955143"/>
                  <a:pt x="5225143" y="3628572"/>
                </a:cubicBezTo>
                <a:cubicBezTo>
                  <a:pt x="7051524" y="3302001"/>
                  <a:pt x="10972800" y="307219"/>
                  <a:pt x="12206514" y="0"/>
                </a:cubicBezTo>
              </a:path>
            </a:pathLst>
          </a:custGeom>
          <a:noFill/>
          <a:ln w="25400">
            <a:solidFill>
              <a:srgbClr val="76B4B8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 userDrawn="1"/>
        </p:nvSpPr>
        <p:spPr>
          <a:xfrm flipH="1">
            <a:off x="9768114" y="3294743"/>
            <a:ext cx="2423884" cy="3563256"/>
          </a:xfrm>
          <a:prstGeom prst="rtTriangle">
            <a:avLst/>
          </a:prstGeom>
          <a:solidFill>
            <a:srgbClr val="55959A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자유형 12"/>
          <p:cNvSpPr/>
          <p:nvPr userDrawn="1"/>
        </p:nvSpPr>
        <p:spPr>
          <a:xfrm>
            <a:off x="-184826" y="3073940"/>
            <a:ext cx="12451405" cy="3712127"/>
          </a:xfrm>
          <a:custGeom>
            <a:avLst/>
            <a:gdLst>
              <a:gd name="connsiteX0" fmla="*/ 0 w 12451405"/>
              <a:gd name="connsiteY0" fmla="*/ 3161490 h 3712127"/>
              <a:gd name="connsiteX1" fmla="*/ 2334639 w 12451405"/>
              <a:gd name="connsiteY1" fmla="*/ 1926077 h 3712127"/>
              <a:gd name="connsiteX2" fmla="*/ 6332707 w 12451405"/>
              <a:gd name="connsiteY2" fmla="*/ 3677056 h 3712127"/>
              <a:gd name="connsiteX3" fmla="*/ 12451405 w 12451405"/>
              <a:gd name="connsiteY3" fmla="*/ 0 h 371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1405" h="3712127">
                <a:moveTo>
                  <a:pt x="0" y="3161490"/>
                </a:moveTo>
                <a:cubicBezTo>
                  <a:pt x="639594" y="2500819"/>
                  <a:pt x="1279188" y="1840149"/>
                  <a:pt x="2334639" y="1926077"/>
                </a:cubicBezTo>
                <a:cubicBezTo>
                  <a:pt x="3390090" y="2012005"/>
                  <a:pt x="4646579" y="3998069"/>
                  <a:pt x="6332707" y="3677056"/>
                </a:cubicBezTo>
                <a:cubicBezTo>
                  <a:pt x="8018835" y="3356043"/>
                  <a:pt x="11969886" y="179962"/>
                  <a:pt x="12451405" y="0"/>
                </a:cubicBezTo>
              </a:path>
            </a:pathLst>
          </a:custGeom>
          <a:noFill/>
          <a:ln w="19050">
            <a:solidFill>
              <a:srgbClr val="A1C8CB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6B4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15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현 1"/>
          <p:cNvSpPr/>
          <p:nvPr userDrawn="1"/>
        </p:nvSpPr>
        <p:spPr>
          <a:xfrm rot="10800000">
            <a:off x="-824593" y="159656"/>
            <a:ext cx="1649186" cy="1553779"/>
          </a:xfrm>
          <a:prstGeom prst="chord">
            <a:avLst>
              <a:gd name="adj1" fmla="val 5368764"/>
              <a:gd name="adj2" fmla="val 16248245"/>
            </a:avLst>
          </a:prstGeom>
          <a:solidFill>
            <a:srgbClr val="76B4B8"/>
          </a:solidFill>
          <a:ln>
            <a:solidFill>
              <a:srgbClr val="76B4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61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6B4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현 1"/>
          <p:cNvSpPr/>
          <p:nvPr userDrawn="1"/>
        </p:nvSpPr>
        <p:spPr>
          <a:xfrm rot="10800000">
            <a:off x="-824593" y="159656"/>
            <a:ext cx="1649186" cy="1553779"/>
          </a:xfrm>
          <a:prstGeom prst="chord">
            <a:avLst>
              <a:gd name="adj1" fmla="val 5368764"/>
              <a:gd name="adj2" fmla="val 162482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73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4.xml"/><Relationship Id="rId18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17" Type="http://schemas.openxmlformats.org/officeDocument/2006/relationships/customXml" Target="../ink/ink6.xml"/><Relationship Id="rId2" Type="http://schemas.openxmlformats.org/officeDocument/2006/relationships/image" Target="../media/image14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customXml" Target="../ink/ink3.xml"/><Relationship Id="rId5" Type="http://schemas.openxmlformats.org/officeDocument/2006/relationships/image" Target="../media/image17.png"/><Relationship Id="rId15" Type="http://schemas.openxmlformats.org/officeDocument/2006/relationships/customXml" Target="../ink/ink5.xml"/><Relationship Id="rId10" Type="http://schemas.openxmlformats.org/officeDocument/2006/relationships/image" Target="../media/image22.png"/><Relationship Id="rId19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customXml" Target="../ink/ink2.xml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.xml"/><Relationship Id="rId18" Type="http://schemas.openxmlformats.org/officeDocument/2006/relationships/image" Target="../media/image36.png"/><Relationship Id="rId26" Type="http://schemas.openxmlformats.org/officeDocument/2006/relationships/image" Target="../media/image40.png"/><Relationship Id="rId39" Type="http://schemas.openxmlformats.org/officeDocument/2006/relationships/customXml" Target="../ink/ink24.xml"/><Relationship Id="rId21" Type="http://schemas.openxmlformats.org/officeDocument/2006/relationships/customXml" Target="../ink/ink15.xml"/><Relationship Id="rId34" Type="http://schemas.openxmlformats.org/officeDocument/2006/relationships/image" Target="../media/image44.png"/><Relationship Id="rId42" Type="http://schemas.openxmlformats.org/officeDocument/2006/relationships/image" Target="../media/image48.png"/><Relationship Id="rId47" Type="http://schemas.openxmlformats.org/officeDocument/2006/relationships/customXml" Target="../ink/ink28.xml"/><Relationship Id="rId50" Type="http://schemas.openxmlformats.org/officeDocument/2006/relationships/image" Target="../media/image53.png"/><Relationship Id="rId7" Type="http://schemas.openxmlformats.org/officeDocument/2006/relationships/customXml" Target="../ink/ink8.xml"/><Relationship Id="rId2" Type="http://schemas.openxmlformats.org/officeDocument/2006/relationships/image" Target="../media/image28.png"/><Relationship Id="rId16" Type="http://schemas.openxmlformats.org/officeDocument/2006/relationships/image" Target="../media/image35.png"/><Relationship Id="rId29" Type="http://schemas.openxmlformats.org/officeDocument/2006/relationships/customXml" Target="../ink/ink19.xml"/><Relationship Id="rId11" Type="http://schemas.openxmlformats.org/officeDocument/2006/relationships/customXml" Target="../ink/ink10.xml"/><Relationship Id="rId24" Type="http://schemas.openxmlformats.org/officeDocument/2006/relationships/image" Target="../media/image39.png"/><Relationship Id="rId32" Type="http://schemas.openxmlformats.org/officeDocument/2006/relationships/image" Target="../media/image43.png"/><Relationship Id="rId37" Type="http://schemas.openxmlformats.org/officeDocument/2006/relationships/customXml" Target="../ink/ink23.xml"/><Relationship Id="rId40" Type="http://schemas.openxmlformats.org/officeDocument/2006/relationships/image" Target="../media/image47.png"/><Relationship Id="rId45" Type="http://schemas.openxmlformats.org/officeDocument/2006/relationships/customXml" Target="../ink/ink27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image" Target="../media/image41.png"/><Relationship Id="rId36" Type="http://schemas.openxmlformats.org/officeDocument/2006/relationships/image" Target="../media/image45.png"/><Relationship Id="rId49" Type="http://schemas.openxmlformats.org/officeDocument/2006/relationships/image" Target="../media/image52.png"/><Relationship Id="rId10" Type="http://schemas.openxmlformats.org/officeDocument/2006/relationships/image" Target="../media/image32.png"/><Relationship Id="rId19" Type="http://schemas.openxmlformats.org/officeDocument/2006/relationships/customXml" Target="../ink/ink14.xml"/><Relationship Id="rId31" Type="http://schemas.openxmlformats.org/officeDocument/2006/relationships/customXml" Target="../ink/ink20.xml"/><Relationship Id="rId44" Type="http://schemas.openxmlformats.org/officeDocument/2006/relationships/image" Target="../media/image49.png"/><Relationship Id="rId4" Type="http://schemas.openxmlformats.org/officeDocument/2006/relationships/image" Target="../media/image30.png"/><Relationship Id="rId9" Type="http://schemas.openxmlformats.org/officeDocument/2006/relationships/customXml" Target="../ink/ink9.xml"/><Relationship Id="rId14" Type="http://schemas.openxmlformats.org/officeDocument/2006/relationships/image" Target="../media/image34.png"/><Relationship Id="rId22" Type="http://schemas.openxmlformats.org/officeDocument/2006/relationships/image" Target="../media/image38.png"/><Relationship Id="rId27" Type="http://schemas.openxmlformats.org/officeDocument/2006/relationships/customXml" Target="../ink/ink18.xml"/><Relationship Id="rId30" Type="http://schemas.openxmlformats.org/officeDocument/2006/relationships/image" Target="../media/image42.png"/><Relationship Id="rId35" Type="http://schemas.openxmlformats.org/officeDocument/2006/relationships/customXml" Target="../ink/ink22.xml"/><Relationship Id="rId43" Type="http://schemas.openxmlformats.org/officeDocument/2006/relationships/customXml" Target="../ink/ink26.xml"/><Relationship Id="rId48" Type="http://schemas.openxmlformats.org/officeDocument/2006/relationships/image" Target="../media/image51.png"/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12" Type="http://schemas.openxmlformats.org/officeDocument/2006/relationships/image" Target="../media/image33.png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33" Type="http://schemas.openxmlformats.org/officeDocument/2006/relationships/customXml" Target="../ink/ink21.xml"/><Relationship Id="rId38" Type="http://schemas.openxmlformats.org/officeDocument/2006/relationships/image" Target="../media/image46.png"/><Relationship Id="rId46" Type="http://schemas.openxmlformats.org/officeDocument/2006/relationships/image" Target="../media/image50.png"/><Relationship Id="rId20" Type="http://schemas.openxmlformats.org/officeDocument/2006/relationships/image" Target="../media/image37.png"/><Relationship Id="rId41" Type="http://schemas.openxmlformats.org/officeDocument/2006/relationships/customXml" Target="../ink/ink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customXml" Target="../ink/ink3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0.xml"/><Relationship Id="rId5" Type="http://schemas.openxmlformats.org/officeDocument/2006/relationships/image" Target="../media/image55.png"/><Relationship Id="rId4" Type="http://schemas.openxmlformats.org/officeDocument/2006/relationships/customXml" Target="../ink/ink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0.png"/><Relationship Id="rId5" Type="http://schemas.openxmlformats.org/officeDocument/2006/relationships/customXml" Target="../ink/ink33.xml"/><Relationship Id="rId4" Type="http://schemas.openxmlformats.org/officeDocument/2006/relationships/image" Target="../media/image5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customXml" Target="../ink/ink35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customXml" Target="../ink/ink38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customXml" Target="../ink/ink40.xml"/><Relationship Id="rId7" Type="http://schemas.openxmlformats.org/officeDocument/2006/relationships/customXml" Target="../ink/ink42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customXml" Target="../ink/ink41.xml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customXml" Target="../ink/ink4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12" Type="http://schemas.openxmlformats.org/officeDocument/2006/relationships/customXml" Target="../ink/ink48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5.xml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5" Type="http://schemas.openxmlformats.org/officeDocument/2006/relationships/image" Target="../media/image78.png"/><Relationship Id="rId10" Type="http://schemas.openxmlformats.org/officeDocument/2006/relationships/customXml" Target="../ink/ink47.xml"/><Relationship Id="rId4" Type="http://schemas.openxmlformats.org/officeDocument/2006/relationships/customXml" Target="../ink/ink44.xml"/><Relationship Id="rId9" Type="http://schemas.openxmlformats.org/officeDocument/2006/relationships/image" Target="../media/image75.png"/><Relationship Id="rId14" Type="http://schemas.openxmlformats.org/officeDocument/2006/relationships/customXml" Target="../ink/ink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86.png"/><Relationship Id="rId7" Type="http://schemas.openxmlformats.org/officeDocument/2006/relationships/customXml" Target="../ink/ink51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0.png"/><Relationship Id="rId11" Type="http://schemas.openxmlformats.org/officeDocument/2006/relationships/image" Target="../media/image88.png"/><Relationship Id="rId5" Type="http://schemas.openxmlformats.org/officeDocument/2006/relationships/customXml" Target="../ink/ink50.xml"/><Relationship Id="rId10" Type="http://schemas.openxmlformats.org/officeDocument/2006/relationships/image" Target="../media/image820.png"/><Relationship Id="rId4" Type="http://schemas.openxmlformats.org/officeDocument/2006/relationships/image" Target="../media/image87.png"/><Relationship Id="rId9" Type="http://schemas.openxmlformats.org/officeDocument/2006/relationships/customXml" Target="../ink/ink5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40.png"/><Relationship Id="rId4" Type="http://schemas.openxmlformats.org/officeDocument/2006/relationships/customXml" Target="../ink/ink5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.xml"/><Relationship Id="rId13" Type="http://schemas.openxmlformats.org/officeDocument/2006/relationships/image" Target="../media/image910.png"/><Relationship Id="rId18" Type="http://schemas.openxmlformats.org/officeDocument/2006/relationships/customXml" Target="../ink/ink60.xml"/><Relationship Id="rId3" Type="http://schemas.openxmlformats.org/officeDocument/2006/relationships/image" Target="../media/image91.png"/><Relationship Id="rId21" Type="http://schemas.openxmlformats.org/officeDocument/2006/relationships/image" Target="../media/image95.png"/><Relationship Id="rId7" Type="http://schemas.openxmlformats.org/officeDocument/2006/relationships/image" Target="../media/image880.png"/><Relationship Id="rId12" Type="http://schemas.openxmlformats.org/officeDocument/2006/relationships/customXml" Target="../ink/ink57.xml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59.xml"/><Relationship Id="rId20" Type="http://schemas.openxmlformats.org/officeDocument/2006/relationships/customXml" Target="../ink/ink6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4.xml"/><Relationship Id="rId11" Type="http://schemas.openxmlformats.org/officeDocument/2006/relationships/image" Target="../media/image900.png"/><Relationship Id="rId5" Type="http://schemas.openxmlformats.org/officeDocument/2006/relationships/image" Target="../media/image72.png"/><Relationship Id="rId15" Type="http://schemas.openxmlformats.org/officeDocument/2006/relationships/image" Target="../media/image920.png"/><Relationship Id="rId10" Type="http://schemas.openxmlformats.org/officeDocument/2006/relationships/customXml" Target="../ink/ink56.xml"/><Relationship Id="rId19" Type="http://schemas.openxmlformats.org/officeDocument/2006/relationships/image" Target="../media/image94.png"/><Relationship Id="rId4" Type="http://schemas.openxmlformats.org/officeDocument/2006/relationships/image" Target="../media/image92.png"/><Relationship Id="rId9" Type="http://schemas.openxmlformats.org/officeDocument/2006/relationships/image" Target="../media/image890.png"/><Relationship Id="rId14" Type="http://schemas.openxmlformats.org/officeDocument/2006/relationships/customXml" Target="../ink/ink5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.xml"/><Relationship Id="rId3" Type="http://schemas.openxmlformats.org/officeDocument/2006/relationships/customXml" Target="../ink/ink62.xml"/><Relationship Id="rId7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customXml" Target="../ink/ink63.xml"/><Relationship Id="rId4" Type="http://schemas.openxmlformats.org/officeDocument/2006/relationships/image" Target="../media/image97.png"/><Relationship Id="rId9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.com/resource/en/reference_manual/rm0410-stm32f76xxx-and-stm32f77xxx-advanced-armbased-32bit-mcus-stmicroelectronics.pdf" TargetMode="External"/><Relationship Id="rId3" Type="http://schemas.openxmlformats.org/officeDocument/2006/relationships/hyperlink" Target="https://eteo.tistory.com/61" TargetMode="External"/><Relationship Id="rId7" Type="http://schemas.openxmlformats.org/officeDocument/2006/relationships/hyperlink" Target="https://blog.naver.com/duvallee/221442039474" TargetMode="External"/><Relationship Id="rId2" Type="http://schemas.openxmlformats.org/officeDocument/2006/relationships/hyperlink" Target="https://pkr7098.tistory.com/16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denwar.net/stm32-gpio-register-function/" TargetMode="External"/><Relationship Id="rId5" Type="http://schemas.openxmlformats.org/officeDocument/2006/relationships/hyperlink" Target="https://sc.sogang.ac.kr/bbs/bbsview.do?bbsid=3857&amp;pkid=50285&amp;wslID=mecha&amp;currentPage=1&amp;searchValue=&amp;searchField=" TargetMode="External"/><Relationship Id="rId4" Type="http://schemas.openxmlformats.org/officeDocument/2006/relationships/hyperlink" Target="https://prosigi.tistory.com/73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.com/resource/en/reference_manual/rm0410-stm32f76xxx-and-stm32f77xxx-advanced-armbased-32bit-mcus-stmicroelectronics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Bg-L6pwS_0&amp;ab_channel=%EA%B3%A8%EB%B0%94%EC%8A%A4%ED%85%8C%ED%81%A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gs-nij9R9VE&amp;ab_channel=%EA%B3%A8%EB%B0%94%EC%8A%A4%ED%85%8C%ED%81%AC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7202" y="478529"/>
            <a:ext cx="663835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STM32 </a:t>
            </a:r>
            <a:r>
              <a:rPr lang="ko-KR" altLang="en-US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세미나</a:t>
            </a:r>
            <a:endParaRPr lang="en-US" altLang="ko-KR" sz="8000" dirty="0">
              <a:solidFill>
                <a:srgbClr val="0F25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42557" y="2948233"/>
            <a:ext cx="2858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spc="300" dirty="0">
                <a:solidFill>
                  <a:srgbClr val="0F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20201060 </a:t>
            </a:r>
            <a:r>
              <a:rPr lang="ko-KR" altLang="en-US" sz="2200" spc="300" dirty="0">
                <a:solidFill>
                  <a:srgbClr val="0F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이언호</a:t>
            </a:r>
            <a:endParaRPr lang="en-US" altLang="ko-KR" sz="2200" spc="300" dirty="0">
              <a:solidFill>
                <a:srgbClr val="0F25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200" spc="300" dirty="0">
                <a:solidFill>
                  <a:srgbClr val="0F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01/20</a:t>
            </a:r>
            <a:endParaRPr lang="ko-KR" altLang="en-US" sz="2200" spc="300" dirty="0">
              <a:solidFill>
                <a:srgbClr val="0F25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8" name="Picture 4" descr="ST Nucleo F767ZI — Zephyr Project Documentation">
            <a:extLst>
              <a:ext uri="{FF2B5EF4-FFF2-40B4-BE49-F238E27FC236}">
                <a16:creationId xmlns:a16="http://schemas.microsoft.com/office/drawing/2014/main" id="{335CDA1D-5654-285E-F6F7-09902202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287" y="3717674"/>
            <a:ext cx="3929013" cy="277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863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FA4BD8-BC71-F2DD-F722-763FE8626DF3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2A2E13-C17C-79AE-90E4-F64B60667093}"/>
              </a:ext>
            </a:extLst>
          </p:cNvPr>
          <p:cNvSpPr txBox="1"/>
          <p:nvPr/>
        </p:nvSpPr>
        <p:spPr>
          <a:xfrm>
            <a:off x="935008" y="61338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제품스펙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507451-49E6-E976-E6EF-C3A486188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676495"/>
              </p:ext>
            </p:extLst>
          </p:nvPr>
        </p:nvGraphicFramePr>
        <p:xfrm>
          <a:off x="2899264" y="148969"/>
          <a:ext cx="8128000" cy="438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728221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184114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59320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94411625"/>
                    </a:ext>
                  </a:extLst>
                </a:gridCol>
              </a:tblGrid>
              <a:tr h="5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영역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특징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877071"/>
                  </a:ext>
                </a:extLst>
              </a:tr>
              <a:tr h="540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core</a:t>
                      </a:r>
                      <a:endParaRPr lang="ko-KR" altLang="en-US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Arm Cortex-M7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216Mhz</a:t>
                      </a:r>
                      <a:r>
                        <a:rPr lang="ko-KR" altLang="en-US" dirty="0"/>
                        <a:t>에서 동작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42869"/>
                  </a:ext>
                </a:extLst>
              </a:tr>
              <a:tr h="540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memories</a:t>
                      </a:r>
                      <a:endParaRPr lang="ko-KR" altLang="en-US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512Kbytes SRAM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42506"/>
                  </a:ext>
                </a:extLst>
              </a:tr>
              <a:tr h="540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voltage</a:t>
                      </a:r>
                      <a:endParaRPr lang="ko-KR" altLang="en-US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1.7~3.6v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883249"/>
                  </a:ext>
                </a:extLst>
              </a:tr>
              <a:tr h="540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ADC</a:t>
                      </a:r>
                      <a:endParaRPr lang="ko-KR" altLang="en-US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3*12-bit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35960"/>
                  </a:ext>
                </a:extLst>
              </a:tr>
              <a:tr h="540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DAC</a:t>
                      </a:r>
                      <a:endParaRPr lang="ko-KR" altLang="en-US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2*12-bit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180360"/>
                  </a:ext>
                </a:extLst>
              </a:tr>
              <a:tr h="540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I/O</a:t>
                      </a:r>
                      <a:endParaRPr lang="ko-KR" altLang="en-US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216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069169"/>
                  </a:ext>
                </a:extLst>
              </a:tr>
              <a:tr h="540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Timer</a:t>
                      </a:r>
                      <a:endParaRPr lang="ko-KR" altLang="en-US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22*16-bit</a:t>
                      </a:r>
                    </a:p>
                    <a:p>
                      <a:pPr algn="ctr" latinLnBrk="1"/>
                      <a:r>
                        <a:rPr lang="en-US" altLang="ko-KR" dirty="0"/>
                        <a:t>2*32-bit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432208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0E06500-FBFA-331A-DE86-E45C99ECF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554069"/>
              </p:ext>
            </p:extLst>
          </p:nvPr>
        </p:nvGraphicFramePr>
        <p:xfrm>
          <a:off x="2899263" y="4537784"/>
          <a:ext cx="812800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622871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4663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52189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08181873"/>
                    </a:ext>
                  </a:extLst>
                </a:gridCol>
              </a:tblGrid>
              <a:tr h="1721614"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en-US" altLang="ko-KR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Communication device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4*I2C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6*SPI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4*USART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4*UART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3*CAN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2*SDMMC</a:t>
                      </a:r>
                    </a:p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Ethernet,Carmera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 </a:t>
                      </a:r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총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25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47062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71B48FB8-4EBA-319B-F6F1-EC98B381B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560" y="148968"/>
            <a:ext cx="2995336" cy="640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86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AC4E37-04EC-30F6-0C60-CDA9AD1DD91F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985B4-21D8-D956-43A6-E716263CDC87}"/>
              </a:ext>
            </a:extLst>
          </p:cNvPr>
          <p:cNvSpPr txBox="1"/>
          <p:nvPr/>
        </p:nvSpPr>
        <p:spPr>
          <a:xfrm>
            <a:off x="935008" y="613380"/>
            <a:ext cx="431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STM32 I/O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레지스터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BD5265-04C4-BBB2-A6F0-03D54B90A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08" y="2282875"/>
            <a:ext cx="5051455" cy="5535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950B31-6800-7AAB-B7EA-D28EC066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31" y="3615815"/>
            <a:ext cx="1343212" cy="113353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026754A-A451-DA0B-2F60-7046CBFC9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143" y="3615816"/>
            <a:ext cx="2706332" cy="112877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F37DB7-0356-048D-7194-4AA0523B1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930" y="4744588"/>
            <a:ext cx="1343213" cy="129426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40C71C5-21FC-4276-E9FB-D1E5F4C81D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4143" y="4848358"/>
            <a:ext cx="2600902" cy="119049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2A7984A-71B1-A4DE-8DF6-14F7B86E9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30" y="2778281"/>
            <a:ext cx="5652101" cy="31436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79E6512-3FD6-F463-4527-8C7E88937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930" y="3251846"/>
            <a:ext cx="4473705" cy="3143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4577A14B-15D5-8355-B40C-8339DE7167D1}"/>
                  </a:ext>
                </a:extLst>
              </p14:cNvPr>
              <p14:cNvContentPartPr/>
              <p14:nvPr/>
            </p14:nvContentPartPr>
            <p14:xfrm>
              <a:off x="1696817" y="2881811"/>
              <a:ext cx="883440" cy="4068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4577A14B-15D5-8355-B40C-8339DE7167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42817" y="2773811"/>
                <a:ext cx="9910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C67D5F7D-9FB6-3241-183A-A0E6C1E2472B}"/>
                  </a:ext>
                </a:extLst>
              </p14:cNvPr>
              <p14:cNvContentPartPr/>
              <p14:nvPr/>
            </p14:nvContentPartPr>
            <p14:xfrm>
              <a:off x="3676097" y="2950211"/>
              <a:ext cx="1046520" cy="1008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C67D5F7D-9FB6-3241-183A-A0E6C1E247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22457" y="2842571"/>
                <a:ext cx="11541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950B6D22-1A0B-5F1D-E03C-1A3F94668952}"/>
                  </a:ext>
                </a:extLst>
              </p14:cNvPr>
              <p14:cNvContentPartPr/>
              <p14:nvPr/>
            </p14:nvContentPartPr>
            <p14:xfrm>
              <a:off x="5316617" y="2927531"/>
              <a:ext cx="1334520" cy="7020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950B6D22-1A0B-5F1D-E03C-1A3F9466895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62617" y="2819891"/>
                <a:ext cx="144216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F3B8301F-73E4-0ED5-F0E8-28FEAA43DA29}"/>
                  </a:ext>
                </a:extLst>
              </p14:cNvPr>
              <p14:cNvContentPartPr/>
              <p14:nvPr/>
            </p14:nvContentPartPr>
            <p14:xfrm>
              <a:off x="3129617" y="3402731"/>
              <a:ext cx="2273040" cy="111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F3B8301F-73E4-0ED5-F0E8-28FEAA43DA2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75977" y="3295091"/>
                <a:ext cx="23806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280E027B-9ED2-483B-0253-E2603ACD71C0}"/>
                  </a:ext>
                </a:extLst>
              </p14:cNvPr>
              <p14:cNvContentPartPr/>
              <p14:nvPr/>
            </p14:nvContentPartPr>
            <p14:xfrm>
              <a:off x="1659017" y="3393011"/>
              <a:ext cx="576000" cy="201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280E027B-9ED2-483B-0253-E2603ACD71C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05017" y="3285011"/>
                <a:ext cx="683640" cy="23580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4B6FC163-8C77-1E28-3095-BB288B594841}"/>
              </a:ext>
            </a:extLst>
          </p:cNvPr>
          <p:cNvSpPr txBox="1"/>
          <p:nvPr/>
        </p:nvSpPr>
        <p:spPr>
          <a:xfrm>
            <a:off x="935008" y="1419608"/>
            <a:ext cx="39309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1.GPIO</a:t>
            </a:r>
            <a:endParaRPr lang="ko-KR" altLang="en-US" sz="25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566153-2A44-2595-FEC0-FD25751AB7F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53189" y="4848358"/>
            <a:ext cx="1038370" cy="15623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1D4FA6-D0F6-AD7B-975F-A6715A913E0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29281" y="3588056"/>
            <a:ext cx="2324186" cy="12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91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9C8A19-3A68-4CC5-F799-0E2D13AEB34B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5F2F1-6D60-D9FD-1734-B1BB71D5C156}"/>
              </a:ext>
            </a:extLst>
          </p:cNvPr>
          <p:cNvSpPr txBox="1"/>
          <p:nvPr/>
        </p:nvSpPr>
        <p:spPr>
          <a:xfrm>
            <a:off x="935008" y="613380"/>
            <a:ext cx="431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STM32 I/O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레지스터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AB2F2E-13B1-B716-EA3D-2BA9B4180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78" y="1790649"/>
            <a:ext cx="8002117" cy="7335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2AA7BF-B6BA-3F85-4C5D-FDF9160CB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35" y="3562192"/>
            <a:ext cx="8249801" cy="15432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6AC130A-54F7-B311-8FBF-19F6820D0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77" y="2924105"/>
            <a:ext cx="7661065" cy="527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DE0AE52B-5E66-2E45-B8CE-7E4FF0148771}"/>
                  </a:ext>
                </a:extLst>
              </p14:cNvPr>
              <p14:cNvContentPartPr/>
              <p14:nvPr/>
            </p14:nvContentPartPr>
            <p14:xfrm>
              <a:off x="971057" y="1894331"/>
              <a:ext cx="3185640" cy="104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DE0AE52B-5E66-2E45-B8CE-7E4FF01487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7057" y="1786691"/>
                <a:ext cx="32932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B6C8C0B-5A0E-B3EF-4662-014E0974BBB6}"/>
                  </a:ext>
                </a:extLst>
              </p14:cNvPr>
              <p14:cNvContentPartPr/>
              <p14:nvPr/>
            </p14:nvContentPartPr>
            <p14:xfrm>
              <a:off x="5127977" y="1856531"/>
              <a:ext cx="564840" cy="666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B6C8C0B-5A0E-B3EF-4662-014E0974BB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74337" y="1748891"/>
                <a:ext cx="67248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D47CA595-EC4D-7EF8-F439-7B31FC33A424}"/>
                  </a:ext>
                </a:extLst>
              </p14:cNvPr>
              <p14:cNvContentPartPr/>
              <p14:nvPr/>
            </p14:nvContentPartPr>
            <p14:xfrm>
              <a:off x="2544977" y="2138771"/>
              <a:ext cx="1721160" cy="108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D47CA595-EC4D-7EF8-F439-7B31FC33A42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1337" y="2031131"/>
                <a:ext cx="18288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10495DFA-CDDD-ECF5-A168-B761F304F309}"/>
                  </a:ext>
                </a:extLst>
              </p14:cNvPr>
              <p14:cNvContentPartPr/>
              <p14:nvPr/>
            </p14:nvContentPartPr>
            <p14:xfrm>
              <a:off x="5514617" y="2154971"/>
              <a:ext cx="549720" cy="511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10495DFA-CDDD-ECF5-A168-B761F304F30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60977" y="2047331"/>
                <a:ext cx="6573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A465BF68-D69B-C68A-CD6F-E1B12B8041D5}"/>
                  </a:ext>
                </a:extLst>
              </p14:cNvPr>
              <p14:cNvContentPartPr/>
              <p14:nvPr/>
            </p14:nvContentPartPr>
            <p14:xfrm>
              <a:off x="7843097" y="2111051"/>
              <a:ext cx="763200" cy="1044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A465BF68-D69B-C68A-CD6F-E1B12B8041D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89097" y="2003051"/>
                <a:ext cx="8708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F8475364-FD7F-D091-7225-3A91CA4E0A5C}"/>
                  </a:ext>
                </a:extLst>
              </p14:cNvPr>
              <p14:cNvContentPartPr/>
              <p14:nvPr/>
            </p14:nvContentPartPr>
            <p14:xfrm>
              <a:off x="1781417" y="2432171"/>
              <a:ext cx="762480" cy="198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F8475364-FD7F-D091-7225-3A91CA4E0A5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27777" y="2324171"/>
                <a:ext cx="8701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8B5BDE36-C93E-4B19-C213-FDA722788BEF}"/>
                  </a:ext>
                </a:extLst>
              </p14:cNvPr>
              <p14:cNvContentPartPr/>
              <p14:nvPr/>
            </p14:nvContentPartPr>
            <p14:xfrm>
              <a:off x="2516897" y="2385011"/>
              <a:ext cx="131400" cy="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8B5BDE36-C93E-4B19-C213-FDA722788BE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62897" y="2277011"/>
                <a:ext cx="239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159F9C8-043F-DD05-865F-3466A6430648}"/>
                  </a:ext>
                </a:extLst>
              </p14:cNvPr>
              <p14:cNvContentPartPr/>
              <p14:nvPr/>
            </p14:nvContentPartPr>
            <p14:xfrm>
              <a:off x="4185497" y="3044891"/>
              <a:ext cx="461520" cy="3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159F9C8-043F-DD05-865F-3466A643064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131497" y="2936891"/>
                <a:ext cx="569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2FBBFB6A-6A66-ECF1-69AC-FA330F50E2D2}"/>
                  </a:ext>
                </a:extLst>
              </p14:cNvPr>
              <p14:cNvContentPartPr/>
              <p14:nvPr/>
            </p14:nvContentPartPr>
            <p14:xfrm>
              <a:off x="4873457" y="3025811"/>
              <a:ext cx="380880" cy="194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2FBBFB6A-6A66-ECF1-69AC-FA330F50E2D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19457" y="2917811"/>
                <a:ext cx="4885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57D13E24-53A5-8E93-721C-2F326F7A994C}"/>
                  </a:ext>
                </a:extLst>
              </p14:cNvPr>
              <p14:cNvContentPartPr/>
              <p14:nvPr/>
            </p14:nvContentPartPr>
            <p14:xfrm>
              <a:off x="6890537" y="3016451"/>
              <a:ext cx="1528560" cy="3852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57D13E24-53A5-8E93-721C-2F326F7A994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36897" y="2908451"/>
                <a:ext cx="16362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C51770C6-DE04-EEF6-25C7-03771DB6F5D8}"/>
                  </a:ext>
                </a:extLst>
              </p14:cNvPr>
              <p14:cNvContentPartPr/>
              <p14:nvPr/>
            </p14:nvContentPartPr>
            <p14:xfrm>
              <a:off x="914177" y="3308411"/>
              <a:ext cx="694800" cy="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C51770C6-DE04-EEF6-25C7-03771DB6F5D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0537" y="3200771"/>
                <a:ext cx="802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F9E376B9-D201-535C-4332-AA27ACA40597}"/>
                  </a:ext>
                </a:extLst>
              </p14:cNvPr>
              <p14:cNvContentPartPr/>
              <p14:nvPr/>
            </p14:nvContentPartPr>
            <p14:xfrm>
              <a:off x="1008497" y="2110331"/>
              <a:ext cx="1103040" cy="489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F9E376B9-D201-535C-4332-AA27ACA4059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4497" y="2002331"/>
                <a:ext cx="12106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57344717-3B8D-8AB0-874F-6F4C26875736}"/>
                  </a:ext>
                </a:extLst>
              </p14:cNvPr>
              <p14:cNvContentPartPr/>
              <p14:nvPr/>
            </p14:nvContentPartPr>
            <p14:xfrm>
              <a:off x="942257" y="4165211"/>
              <a:ext cx="5061600" cy="10548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57344717-3B8D-8AB0-874F-6F4C2687573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88617" y="4057571"/>
                <a:ext cx="5169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F3692483-7D13-DE53-3655-ED6CB1F5C03E}"/>
                  </a:ext>
                </a:extLst>
              </p14:cNvPr>
              <p14:cNvContentPartPr/>
              <p14:nvPr/>
            </p14:nvContentPartPr>
            <p14:xfrm>
              <a:off x="6183857" y="4232171"/>
              <a:ext cx="312840" cy="3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F3692483-7D13-DE53-3655-ED6CB1F5C03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129857" y="4124531"/>
                <a:ext cx="420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83F597CA-8867-7E49-F8A8-7002099C261D}"/>
                  </a:ext>
                </a:extLst>
              </p14:cNvPr>
              <p14:cNvContentPartPr/>
              <p14:nvPr/>
            </p14:nvContentPartPr>
            <p14:xfrm>
              <a:off x="7069817" y="4204091"/>
              <a:ext cx="358560" cy="3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83F597CA-8867-7E49-F8A8-7002099C261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016177" y="4096451"/>
                <a:ext cx="466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2B4072F7-E374-71D0-EBFE-492ECBB35939}"/>
                  </a:ext>
                </a:extLst>
              </p14:cNvPr>
              <p14:cNvContentPartPr/>
              <p14:nvPr/>
            </p14:nvContentPartPr>
            <p14:xfrm>
              <a:off x="8126057" y="4232171"/>
              <a:ext cx="706680" cy="3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2B4072F7-E374-71D0-EBFE-492ECBB3593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072057" y="4124531"/>
                <a:ext cx="814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C7A22074-F561-6EFA-E63F-AAD7956C7780}"/>
                  </a:ext>
                </a:extLst>
              </p14:cNvPr>
              <p14:cNvContentPartPr/>
              <p14:nvPr/>
            </p14:nvContentPartPr>
            <p14:xfrm>
              <a:off x="4515257" y="4496411"/>
              <a:ext cx="376560" cy="36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C7A22074-F561-6EFA-E63F-AAD7956C778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461617" y="4388411"/>
                <a:ext cx="484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BF39C50A-313E-4D48-AC9B-A973CE181DFA}"/>
                  </a:ext>
                </a:extLst>
              </p14:cNvPr>
              <p14:cNvContentPartPr/>
              <p14:nvPr/>
            </p14:nvContentPartPr>
            <p14:xfrm>
              <a:off x="6881537" y="4477331"/>
              <a:ext cx="524880" cy="36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BF39C50A-313E-4D48-AC9B-A973CE181DF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827537" y="4369691"/>
                <a:ext cx="632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55C8D301-0F90-7AF2-8021-3C3951C075EE}"/>
                  </a:ext>
                </a:extLst>
              </p14:cNvPr>
              <p14:cNvContentPartPr/>
              <p14:nvPr/>
            </p14:nvContentPartPr>
            <p14:xfrm>
              <a:off x="7937057" y="4506131"/>
              <a:ext cx="838800" cy="36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55C8D301-0F90-7AF2-8021-3C3951C075E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883417" y="4398131"/>
                <a:ext cx="946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1F5B820C-9D2F-BB41-BDA2-A6A8A47AAE00}"/>
                  </a:ext>
                </a:extLst>
              </p14:cNvPr>
              <p14:cNvContentPartPr/>
              <p14:nvPr/>
            </p14:nvContentPartPr>
            <p14:xfrm>
              <a:off x="1715537" y="4967651"/>
              <a:ext cx="325440" cy="36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1F5B820C-9D2F-BB41-BDA2-A6A8A47AAE0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661897" y="4860011"/>
                <a:ext cx="433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D1ED9A50-AC94-06E5-6920-CFB46D1559C1}"/>
                  </a:ext>
                </a:extLst>
              </p14:cNvPr>
              <p14:cNvContentPartPr/>
              <p14:nvPr/>
            </p14:nvContentPartPr>
            <p14:xfrm>
              <a:off x="6315977" y="4737611"/>
              <a:ext cx="409320" cy="1368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D1ED9A50-AC94-06E5-6920-CFB46D1559C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61977" y="4629971"/>
                <a:ext cx="5169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AE52BA28-1EAC-83E4-8AD1-863A0EE67437}"/>
                  </a:ext>
                </a:extLst>
              </p14:cNvPr>
              <p14:cNvContentPartPr/>
              <p14:nvPr/>
            </p14:nvContentPartPr>
            <p14:xfrm>
              <a:off x="2431937" y="4927691"/>
              <a:ext cx="1518120" cy="6876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AE52BA28-1EAC-83E4-8AD1-863A0EE6743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378297" y="4820051"/>
                <a:ext cx="1625760" cy="284400"/>
              </a:xfrm>
              <a:prstGeom prst="rect">
                <a:avLst/>
              </a:prstGeom>
            </p:spPr>
          </p:pic>
        </mc:Fallback>
      </mc:AlternateContent>
      <p:pic>
        <p:nvPicPr>
          <p:cNvPr id="50" name="그림 49">
            <a:extLst>
              <a:ext uri="{FF2B5EF4-FFF2-40B4-BE49-F238E27FC236}">
                <a16:creationId xmlns:a16="http://schemas.microsoft.com/office/drawing/2014/main" id="{8A0A1E11-F4DA-0D23-DCF1-517AEDFEB46D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35008" y="5308974"/>
            <a:ext cx="590632" cy="54300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4BC09C08-E252-4C6C-2D32-4DB4101CEBA8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40806" y="6035825"/>
            <a:ext cx="619211" cy="54300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34A37E7-1D83-1782-9D1F-4BB16CA8592E}"/>
              </a:ext>
            </a:extLst>
          </p:cNvPr>
          <p:cNvSpPr txBox="1"/>
          <p:nvPr/>
        </p:nvSpPr>
        <p:spPr>
          <a:xfrm>
            <a:off x="1694503" y="5442512"/>
            <a:ext cx="342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Raed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only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01820D-F812-D509-6C77-8740D3DCCDEE}"/>
              </a:ext>
            </a:extLst>
          </p:cNvPr>
          <p:cNvSpPr txBox="1"/>
          <p:nvPr/>
        </p:nvSpPr>
        <p:spPr>
          <a:xfrm>
            <a:off x="1715537" y="6143473"/>
            <a:ext cx="342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Raed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 Write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8787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FEA045-4945-3C27-ED03-35BB3E2E9A48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9EEAD6-B334-57AA-FD5A-B9DFB183FA03}"/>
              </a:ext>
            </a:extLst>
          </p:cNvPr>
          <p:cNvSpPr txBox="1"/>
          <p:nvPr/>
        </p:nvSpPr>
        <p:spPr>
          <a:xfrm>
            <a:off x="935008" y="613380"/>
            <a:ext cx="431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STM32 I/O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레지스터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71CD41-B535-8DC0-CCE8-4E580EF7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1290488"/>
            <a:ext cx="9349552" cy="5044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01F02C-6087-9EC3-0BEF-D9A3C5B59E61}"/>
              </a:ext>
            </a:extLst>
          </p:cNvPr>
          <p:cNvSpPr txBox="1"/>
          <p:nvPr/>
        </p:nvSpPr>
        <p:spPr>
          <a:xfrm>
            <a:off x="3771900" y="6073170"/>
            <a:ext cx="2286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AFIO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라고도 하며</a:t>
            </a:r>
            <a:endParaRPr lang="en-US" altLang="ko-KR" sz="15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핀을 </a:t>
            </a:r>
            <a:r>
              <a:rPr lang="ko-KR" altLang="en-US" sz="1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다른용도로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사용하고 </a:t>
            </a:r>
            <a:r>
              <a:rPr lang="ko-KR" altLang="en-US" sz="1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싶을때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사용함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D00CAD-897A-D1FB-39E5-97F2422BEDCA}"/>
              </a:ext>
            </a:extLst>
          </p:cNvPr>
          <p:cNvSpPr/>
          <p:nvPr/>
        </p:nvSpPr>
        <p:spPr>
          <a:xfrm>
            <a:off x="3981450" y="5567512"/>
            <a:ext cx="676275" cy="330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48FC2A-7356-35E8-9895-4BBB29F259B1}"/>
              </a:ext>
            </a:extLst>
          </p:cNvPr>
          <p:cNvSpPr/>
          <p:nvPr/>
        </p:nvSpPr>
        <p:spPr>
          <a:xfrm rot="5400000">
            <a:off x="5871760" y="4865404"/>
            <a:ext cx="676275" cy="3056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EB1606-B5A0-8DB7-5AAD-9D40F5F46F9A}"/>
              </a:ext>
            </a:extLst>
          </p:cNvPr>
          <p:cNvSpPr txBox="1"/>
          <p:nvPr/>
        </p:nvSpPr>
        <p:spPr>
          <a:xfrm>
            <a:off x="3661940" y="5605220"/>
            <a:ext cx="99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6CCD7-B7F3-2315-786C-E9AB15D8E739}"/>
              </a:ext>
            </a:extLst>
          </p:cNvPr>
          <p:cNvSpPr txBox="1"/>
          <p:nvPr/>
        </p:nvSpPr>
        <p:spPr>
          <a:xfrm>
            <a:off x="5712004" y="4495403"/>
            <a:ext cx="99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0BFEE-DBF1-5F9A-5623-1654212FA504}"/>
              </a:ext>
            </a:extLst>
          </p:cNvPr>
          <p:cNvSpPr txBox="1"/>
          <p:nvPr/>
        </p:nvSpPr>
        <p:spPr>
          <a:xfrm>
            <a:off x="5770151" y="5387121"/>
            <a:ext cx="2286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Mux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</a:t>
            </a:r>
            <a:endParaRPr lang="en-US" altLang="ko-KR" sz="15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GPIO,AFIO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선택하여</a:t>
            </a:r>
            <a:endParaRPr lang="en-US" altLang="ko-KR" sz="15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사용할 수 있음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0D4981-A03E-13D2-08DC-B88B07679747}"/>
              </a:ext>
            </a:extLst>
          </p:cNvPr>
          <p:cNvSpPr/>
          <p:nvPr/>
        </p:nvSpPr>
        <p:spPr>
          <a:xfrm>
            <a:off x="2680523" y="3812674"/>
            <a:ext cx="881827" cy="330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50C6DD-E12B-5D02-BDF1-AD44A997F9CB}"/>
              </a:ext>
            </a:extLst>
          </p:cNvPr>
          <p:cNvSpPr/>
          <p:nvPr/>
        </p:nvSpPr>
        <p:spPr>
          <a:xfrm>
            <a:off x="2867025" y="2880258"/>
            <a:ext cx="779863" cy="330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376F60-54BE-03B4-896B-90A056C59DE6}"/>
              </a:ext>
            </a:extLst>
          </p:cNvPr>
          <p:cNvSpPr/>
          <p:nvPr/>
        </p:nvSpPr>
        <p:spPr>
          <a:xfrm>
            <a:off x="2956153" y="5017219"/>
            <a:ext cx="1244371" cy="480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C3A4A-21B0-A366-B8D4-27836BFC608E}"/>
              </a:ext>
            </a:extLst>
          </p:cNvPr>
          <p:cNvSpPr txBox="1"/>
          <p:nvPr/>
        </p:nvSpPr>
        <p:spPr>
          <a:xfrm>
            <a:off x="2458260" y="2672537"/>
            <a:ext cx="99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8956D6-42B1-6AB3-7F8F-6FC3601A0574}"/>
              </a:ext>
            </a:extLst>
          </p:cNvPr>
          <p:cNvSpPr txBox="1"/>
          <p:nvPr/>
        </p:nvSpPr>
        <p:spPr>
          <a:xfrm>
            <a:off x="2369132" y="3493644"/>
            <a:ext cx="99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F8E960-B151-4E3D-47EE-3968A82C0876}"/>
              </a:ext>
            </a:extLst>
          </p:cNvPr>
          <p:cNvSpPr txBox="1"/>
          <p:nvPr/>
        </p:nvSpPr>
        <p:spPr>
          <a:xfrm>
            <a:off x="2611064" y="4753123"/>
            <a:ext cx="99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1D645C-EC48-FF5D-CBF8-8F45BCD61CFC}"/>
              </a:ext>
            </a:extLst>
          </p:cNvPr>
          <p:cNvSpPr txBox="1"/>
          <p:nvPr/>
        </p:nvSpPr>
        <p:spPr>
          <a:xfrm>
            <a:off x="219745" y="2437406"/>
            <a:ext cx="2286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IDR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endParaRPr lang="en-US" altLang="ko-KR" sz="15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이용하여 </a:t>
            </a:r>
            <a:r>
              <a:rPr lang="ko-KR" altLang="en-US" sz="1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해당핀의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값을</a:t>
            </a:r>
            <a:b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읽을수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있음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4F7E1E-857A-710B-FC16-02E58060ECD1}"/>
              </a:ext>
            </a:extLst>
          </p:cNvPr>
          <p:cNvSpPr txBox="1"/>
          <p:nvPr/>
        </p:nvSpPr>
        <p:spPr>
          <a:xfrm>
            <a:off x="219745" y="3562684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BSRR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ko-KR" altLang="en-US" sz="1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값을쓰면</a:t>
            </a:r>
            <a:endParaRPr lang="en-US" altLang="ko-KR" sz="15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ORD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값이 </a:t>
            </a:r>
            <a:r>
              <a:rPr lang="ko-KR" altLang="en-US" sz="1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쓰여짐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B40E55-D4EE-7291-FC19-ADC1F959D903}"/>
              </a:ext>
            </a:extLst>
          </p:cNvPr>
          <p:cNvSpPr txBox="1"/>
          <p:nvPr/>
        </p:nvSpPr>
        <p:spPr>
          <a:xfrm>
            <a:off x="243526" y="4937789"/>
            <a:ext cx="2286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칩내부의 주변기기</a:t>
            </a:r>
            <a:endParaRPr lang="en-US" altLang="ko-KR" sz="15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들로부터 현재 </a:t>
            </a:r>
            <a:r>
              <a:rPr lang="ko-KR" altLang="en-US" sz="1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출력값을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5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읽고 변경이 가능함</a:t>
            </a:r>
            <a:endParaRPr lang="en-US" altLang="ko-KR" sz="15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40326A83-00C9-23A1-8A6A-D544107E58B9}"/>
                  </a:ext>
                </a:extLst>
              </p14:cNvPr>
              <p14:cNvContentPartPr/>
              <p14:nvPr/>
            </p14:nvContentPartPr>
            <p14:xfrm rot="5400000">
              <a:off x="4066907" y="3291153"/>
              <a:ext cx="1416960" cy="8604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40326A83-00C9-23A1-8A6A-D544107E58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4012907" y="3183513"/>
                <a:ext cx="15246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5B8B77E3-ACC7-CD80-AD3C-0601DCDB3E15}"/>
                  </a:ext>
                </a:extLst>
              </p14:cNvPr>
              <p14:cNvContentPartPr/>
              <p14:nvPr/>
            </p14:nvContentPartPr>
            <p14:xfrm rot="5400000">
              <a:off x="2963236" y="3983461"/>
              <a:ext cx="1416960" cy="8604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5B8B77E3-ACC7-CD80-AD3C-0601DCDB3E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2909236" y="3875821"/>
                <a:ext cx="15246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86F33118-9DEF-ADF5-9475-0BAD25385147}"/>
                  </a:ext>
                </a:extLst>
              </p14:cNvPr>
              <p14:cNvContentPartPr/>
              <p14:nvPr/>
            </p14:nvContentPartPr>
            <p14:xfrm rot="5400000">
              <a:off x="3619760" y="4394461"/>
              <a:ext cx="1416960" cy="8604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86F33118-9DEF-ADF5-9475-0BAD253851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3565760" y="4286821"/>
                <a:ext cx="1524600" cy="30168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FFAB27-5D25-6B00-4F28-CD130EC6D5B2}"/>
              </a:ext>
            </a:extLst>
          </p:cNvPr>
          <p:cNvSpPr/>
          <p:nvPr/>
        </p:nvSpPr>
        <p:spPr>
          <a:xfrm rot="5400000">
            <a:off x="7345533" y="4435797"/>
            <a:ext cx="1353687" cy="909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BBAF41-A8E8-59F9-3E85-7A1C1DFA4974}"/>
              </a:ext>
            </a:extLst>
          </p:cNvPr>
          <p:cNvSpPr txBox="1"/>
          <p:nvPr/>
        </p:nvSpPr>
        <p:spPr>
          <a:xfrm>
            <a:off x="7445749" y="3812674"/>
            <a:ext cx="99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1837CE-81C0-8D05-C341-65A68E5026A3}"/>
              </a:ext>
            </a:extLst>
          </p:cNvPr>
          <p:cNvSpPr txBox="1"/>
          <p:nvPr/>
        </p:nvSpPr>
        <p:spPr>
          <a:xfrm>
            <a:off x="7567504" y="6023900"/>
            <a:ext cx="55539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Output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</a:t>
            </a:r>
            <a:endParaRPr lang="en-US" altLang="ko-KR" sz="15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Push-</a:t>
            </a:r>
            <a:r>
              <a:rPr lang="en-US" altLang="ko-KR" sz="1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pull,open</a:t>
            </a:r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en-US" altLang="ko-KR" sz="1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derain</a:t>
            </a:r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모드를 </a:t>
            </a:r>
            <a:r>
              <a:rPr lang="ko-KR" altLang="en-US" sz="1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설정할수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있으며</a:t>
            </a:r>
            <a:endParaRPr lang="en-US" altLang="ko-KR" sz="15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컨트롤러의 값에 따라 </a:t>
            </a:r>
            <a:r>
              <a:rPr lang="ko-KR" altLang="en-US" sz="1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출력값이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달라짐</a:t>
            </a:r>
            <a:endParaRPr lang="en-US" altLang="ko-KR" sz="15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56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FA3CD1-538F-65B8-3D40-58972833ABEB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1EB4B-9EBC-255D-9033-FD37C38FAFAF}"/>
              </a:ext>
            </a:extLst>
          </p:cNvPr>
          <p:cNvSpPr txBox="1"/>
          <p:nvPr/>
        </p:nvSpPr>
        <p:spPr>
          <a:xfrm>
            <a:off x="935008" y="613380"/>
            <a:ext cx="431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STM32 I/O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레지스터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340898-F136-0EA9-F4F6-D90288FD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15" y="2045617"/>
            <a:ext cx="7996043" cy="4718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957B40-CD9F-DD8F-4103-4BA0A8D89259}"/>
              </a:ext>
            </a:extLst>
          </p:cNvPr>
          <p:cNvSpPr txBox="1"/>
          <p:nvPr/>
        </p:nvSpPr>
        <p:spPr>
          <a:xfrm>
            <a:off x="935008" y="1419608"/>
            <a:ext cx="51609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2.GPIO </a:t>
            </a:r>
            <a:r>
              <a:rPr lang="ko-KR" altLang="en-US" sz="25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입출력모드 설정 레지스터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9DB7397-0FCB-E9DC-D06D-3368321576C6}"/>
                  </a:ext>
                </a:extLst>
              </p14:cNvPr>
              <p14:cNvContentPartPr/>
              <p14:nvPr/>
            </p14:nvContentPartPr>
            <p14:xfrm>
              <a:off x="2573417" y="6032171"/>
              <a:ext cx="1866960" cy="871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9DB7397-0FCB-E9DC-D06D-3368321576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7777" y="5960531"/>
                <a:ext cx="19386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8C98E82-0ABE-6632-DBCD-EF3BBD66E8F2}"/>
                  </a:ext>
                </a:extLst>
              </p14:cNvPr>
              <p14:cNvContentPartPr/>
              <p14:nvPr/>
            </p14:nvContentPartPr>
            <p14:xfrm>
              <a:off x="2582777" y="6268331"/>
              <a:ext cx="2091960" cy="194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8C98E82-0ABE-6632-DBCD-EF3BBD66E8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6777" y="6196331"/>
                <a:ext cx="2163600" cy="16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7730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58514C-E226-DBF3-93E4-703D7FC29975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4B2B2-2FDE-E96B-381D-B64EB815A34F}"/>
              </a:ext>
            </a:extLst>
          </p:cNvPr>
          <p:cNvSpPr txBox="1"/>
          <p:nvPr/>
        </p:nvSpPr>
        <p:spPr>
          <a:xfrm>
            <a:off x="935008" y="613380"/>
            <a:ext cx="431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STM32 I/O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레지스터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6EB6C-DFB0-38ED-B8DD-05336D7ACCE5}"/>
              </a:ext>
            </a:extLst>
          </p:cNvPr>
          <p:cNvSpPr txBox="1"/>
          <p:nvPr/>
        </p:nvSpPr>
        <p:spPr>
          <a:xfrm>
            <a:off x="935008" y="1419608"/>
            <a:ext cx="51609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3.GPIO </a:t>
            </a:r>
            <a:r>
              <a:rPr lang="ko-KR" altLang="en-US" sz="25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입력데이터 설정 레지스터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3E688D-A45D-D34A-F588-5E68D79E3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1" y="2234154"/>
            <a:ext cx="9017071" cy="39004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EF52206-83F0-E32F-2592-77F6F577EDF4}"/>
                  </a:ext>
                </a:extLst>
              </p14:cNvPr>
              <p14:cNvContentPartPr/>
              <p14:nvPr/>
            </p14:nvContentPartPr>
            <p14:xfrm>
              <a:off x="4760417" y="5928851"/>
              <a:ext cx="1546920" cy="385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EF52206-83F0-E32F-2592-77F6F577ED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4417" y="5857211"/>
                <a:ext cx="16185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D4DC79E9-133B-6CF6-701C-6DD50F0C2357}"/>
                  </a:ext>
                </a:extLst>
              </p14:cNvPr>
              <p14:cNvContentPartPr/>
              <p14:nvPr/>
            </p14:nvContentPartPr>
            <p14:xfrm>
              <a:off x="7908977" y="5938571"/>
              <a:ext cx="53532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D4DC79E9-133B-6CF6-701C-6DD50F0C23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72977" y="5866931"/>
                <a:ext cx="60696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2931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228F80-5712-E909-E6B6-4934A525E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63" y="2143621"/>
            <a:ext cx="8998601" cy="42288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D10102-4A11-18E0-C291-F013908FFACB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39F2B-DFC5-AE1A-F3FA-F818930F8963}"/>
              </a:ext>
            </a:extLst>
          </p:cNvPr>
          <p:cNvSpPr txBox="1"/>
          <p:nvPr/>
        </p:nvSpPr>
        <p:spPr>
          <a:xfrm>
            <a:off x="935008" y="613380"/>
            <a:ext cx="431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STM32 I/O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레지스터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77E8D-7AEF-BA89-F3E9-01DAEE614984}"/>
              </a:ext>
            </a:extLst>
          </p:cNvPr>
          <p:cNvSpPr txBox="1"/>
          <p:nvPr/>
        </p:nvSpPr>
        <p:spPr>
          <a:xfrm>
            <a:off x="935008" y="1419608"/>
            <a:ext cx="51609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4.GPIO </a:t>
            </a:r>
            <a:r>
              <a:rPr lang="ko-KR" altLang="en-US" sz="25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출력데이터 설정 레지스터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3949DD7-5EFE-42ED-437D-78AB4F84242C}"/>
                  </a:ext>
                </a:extLst>
              </p14:cNvPr>
              <p14:cNvContentPartPr/>
              <p14:nvPr/>
            </p14:nvContentPartPr>
            <p14:xfrm>
              <a:off x="3252377" y="5514491"/>
              <a:ext cx="13467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3949DD7-5EFE-42ED-437D-78AB4F8424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6377" y="5442851"/>
                <a:ext cx="14184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045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6C5EA7-9625-5538-5AE0-162F9055AB2C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AC8C5-F71F-3F89-0493-8689D8446F51}"/>
              </a:ext>
            </a:extLst>
          </p:cNvPr>
          <p:cNvSpPr txBox="1"/>
          <p:nvPr/>
        </p:nvSpPr>
        <p:spPr>
          <a:xfrm>
            <a:off x="935008" y="613380"/>
            <a:ext cx="431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STM32 I/O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레지스터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EF0329-A336-2FEA-3246-03BFA42D6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53" y="2170434"/>
            <a:ext cx="9264794" cy="4450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0277E3-D062-7BBB-0D19-120761406A5D}"/>
              </a:ext>
            </a:extLst>
          </p:cNvPr>
          <p:cNvSpPr txBox="1"/>
          <p:nvPr/>
        </p:nvSpPr>
        <p:spPr>
          <a:xfrm>
            <a:off x="935008" y="1419608"/>
            <a:ext cx="51609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5.GPIO </a:t>
            </a:r>
            <a:r>
              <a:rPr lang="ko-KR" altLang="en-US" sz="25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출력방법 설정 레지스터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A8EDCE3-C455-1065-2EC9-2AD7F420BE6D}"/>
                  </a:ext>
                </a:extLst>
              </p14:cNvPr>
              <p14:cNvContentPartPr/>
              <p14:nvPr/>
            </p14:nvContentPartPr>
            <p14:xfrm>
              <a:off x="2865737" y="6107771"/>
              <a:ext cx="1376280" cy="478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A8EDCE3-C455-1065-2EC9-2AD7F420BE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9737" y="6036131"/>
                <a:ext cx="14479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D632987-5B7E-0919-21EF-D38297714121}"/>
                  </a:ext>
                </a:extLst>
              </p14:cNvPr>
              <p14:cNvContentPartPr/>
              <p14:nvPr/>
            </p14:nvContentPartPr>
            <p14:xfrm>
              <a:off x="4270097" y="6108491"/>
              <a:ext cx="11304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D632987-5B7E-0919-21EF-D382977141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34457" y="6036851"/>
                <a:ext cx="184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6432C56E-44A7-2773-35CE-56D11DB150C8}"/>
                  </a:ext>
                </a:extLst>
              </p14:cNvPr>
              <p14:cNvContentPartPr/>
              <p14:nvPr/>
            </p14:nvContentPartPr>
            <p14:xfrm>
              <a:off x="2865737" y="6296051"/>
              <a:ext cx="1601640" cy="792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6432C56E-44A7-2773-35CE-56D11DB150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29737" y="6224411"/>
                <a:ext cx="1673280" cy="2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8709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04A78C-DCE8-AFB8-4195-14C8B69DA04D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1D9B2-167E-3261-0B1F-B8C6B962F764}"/>
              </a:ext>
            </a:extLst>
          </p:cNvPr>
          <p:cNvSpPr txBox="1"/>
          <p:nvPr/>
        </p:nvSpPr>
        <p:spPr>
          <a:xfrm>
            <a:off x="935008" y="613380"/>
            <a:ext cx="431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STM32 I/O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레지스터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8D19CC-6600-8D4C-D366-9A4B2E5EC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83" y="1896662"/>
            <a:ext cx="7566383" cy="4905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111530-6331-292B-9B75-F862818DDFCD}"/>
              </a:ext>
            </a:extLst>
          </p:cNvPr>
          <p:cNvSpPr txBox="1"/>
          <p:nvPr/>
        </p:nvSpPr>
        <p:spPr>
          <a:xfrm>
            <a:off x="935008" y="1419608"/>
            <a:ext cx="51609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6.GPIO </a:t>
            </a:r>
            <a:r>
              <a:rPr lang="ko-KR" altLang="en-US" sz="25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출력스피드 설정 레지스터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F3CC2CE-17CF-23AF-417F-818F1974E168}"/>
                  </a:ext>
                </a:extLst>
              </p14:cNvPr>
              <p14:cNvContentPartPr/>
              <p14:nvPr/>
            </p14:nvContentPartPr>
            <p14:xfrm>
              <a:off x="2365697" y="5871611"/>
              <a:ext cx="942480" cy="108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F3CC2CE-17CF-23AF-417F-818F1974E1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0057" y="5799971"/>
                <a:ext cx="10141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11805F7D-BA98-DB7C-A3C6-713CB51BE464}"/>
                  </a:ext>
                </a:extLst>
              </p14:cNvPr>
              <p14:cNvContentPartPr/>
              <p14:nvPr/>
            </p14:nvContentPartPr>
            <p14:xfrm>
              <a:off x="2413217" y="6045851"/>
              <a:ext cx="1080000" cy="158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11805F7D-BA98-DB7C-A3C6-713CB51BE4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7217" y="5973851"/>
                <a:ext cx="11516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34DC81F6-ABC8-5CC6-6E71-02B47E202973}"/>
                  </a:ext>
                </a:extLst>
              </p14:cNvPr>
              <p14:cNvContentPartPr/>
              <p14:nvPr/>
            </p14:nvContentPartPr>
            <p14:xfrm>
              <a:off x="2403497" y="6107771"/>
              <a:ext cx="951840" cy="385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34DC81F6-ABC8-5CC6-6E71-02B47E20297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67857" y="6035771"/>
                <a:ext cx="10234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5189293-376E-ED1D-1F15-14052532C827}"/>
                  </a:ext>
                </a:extLst>
              </p14:cNvPr>
              <p14:cNvContentPartPr/>
              <p14:nvPr/>
            </p14:nvContentPartPr>
            <p14:xfrm>
              <a:off x="2384777" y="6363011"/>
              <a:ext cx="118908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5189293-376E-ED1D-1F15-14052532C8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48777" y="6291011"/>
                <a:ext cx="126072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533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A3187C-B8E2-97B9-8239-69A871BD7407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7B862A-5898-D078-78F8-96EF370BAF57}"/>
              </a:ext>
            </a:extLst>
          </p:cNvPr>
          <p:cNvSpPr txBox="1"/>
          <p:nvPr/>
        </p:nvSpPr>
        <p:spPr>
          <a:xfrm>
            <a:off x="935008" y="613380"/>
            <a:ext cx="431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STM32 I/O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레지스터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DF1EF-710E-08AF-B35E-D67A35F564E0}"/>
              </a:ext>
            </a:extLst>
          </p:cNvPr>
          <p:cNvSpPr txBox="1"/>
          <p:nvPr/>
        </p:nvSpPr>
        <p:spPr>
          <a:xfrm>
            <a:off x="935008" y="1419608"/>
            <a:ext cx="51609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7.GPIO SET-RESET</a:t>
            </a:r>
            <a:r>
              <a:rPr lang="ko-KR" altLang="en-US" sz="25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설정 레지스터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E9FAEB-1609-8309-ABF3-654C7D7C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320" y="2025782"/>
            <a:ext cx="6695894" cy="10668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705C19-BBD3-6685-0E78-E28CDBCEE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380" y="2704549"/>
            <a:ext cx="5966370" cy="39895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6B0CFA1-EF63-0D39-F184-6D98229288FF}"/>
                  </a:ext>
                </a:extLst>
              </p14:cNvPr>
              <p14:cNvContentPartPr/>
              <p14:nvPr/>
            </p14:nvContentPartPr>
            <p14:xfrm>
              <a:off x="4061149" y="4699320"/>
              <a:ext cx="126711" cy="45719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6B0CFA1-EF63-0D39-F184-6D98229288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5152" y="-4444480"/>
                <a:ext cx="198346" cy="1828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BA175D1-4D82-81C0-2822-F73A8A0342F8}"/>
                  </a:ext>
                </a:extLst>
              </p14:cNvPr>
              <p14:cNvContentPartPr/>
              <p14:nvPr/>
            </p14:nvContentPartPr>
            <p14:xfrm>
              <a:off x="4575745" y="4680155"/>
              <a:ext cx="319140" cy="45719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BA175D1-4D82-81C0-2822-F73A8A0342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39806" y="4607585"/>
                <a:ext cx="390659" cy="190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AF3CFB44-7B19-A0D3-7B89-0F4491ECA1C5}"/>
                  </a:ext>
                </a:extLst>
              </p14:cNvPr>
              <p14:cNvContentPartPr/>
              <p14:nvPr/>
            </p14:nvContentPartPr>
            <p14:xfrm>
              <a:off x="4019055" y="5832306"/>
              <a:ext cx="168805" cy="45719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AF3CFB44-7B19-A0D3-7B89-0F4491ECA1C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83062" y="5758566"/>
                <a:ext cx="240430" cy="192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94965FB-C4CF-DD99-B483-74A8726663F3}"/>
                  </a:ext>
                </a:extLst>
              </p14:cNvPr>
              <p14:cNvContentPartPr/>
              <p14:nvPr/>
            </p14:nvContentPartPr>
            <p14:xfrm>
              <a:off x="4575745" y="5855166"/>
              <a:ext cx="210469" cy="45719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94965FB-C4CF-DD99-B483-74A8726663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39706" y="5782016"/>
                <a:ext cx="282187" cy="191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992739AA-7AD4-9B14-429E-53C53996E385}"/>
                  </a:ext>
                </a:extLst>
              </p14:cNvPr>
              <p14:cNvContentPartPr/>
              <p14:nvPr/>
            </p14:nvContentPartPr>
            <p14:xfrm>
              <a:off x="4076505" y="5352855"/>
              <a:ext cx="1923480" cy="205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992739AA-7AD4-9B14-429E-53C53996E3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40505" y="5281215"/>
                <a:ext cx="19951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D970C48-E94A-4724-84D8-2FE0CEB6FB68}"/>
                  </a:ext>
                </a:extLst>
              </p14:cNvPr>
              <p14:cNvContentPartPr/>
              <p14:nvPr/>
            </p14:nvContentPartPr>
            <p14:xfrm>
              <a:off x="4086225" y="6520695"/>
              <a:ext cx="1786680" cy="39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D970C48-E94A-4724-84D8-2FE0CEB6FB6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50225" y="6449055"/>
                <a:ext cx="1858320" cy="14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384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4397520" y="656771"/>
            <a:ext cx="0" cy="52832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75200" y="2749409"/>
            <a:ext cx="4057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STM32 I/O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레지스터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5676" y="3527829"/>
            <a:ext cx="60176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 </a:t>
            </a:r>
            <a:r>
              <a:rPr lang="en-US" altLang="ko-KR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HAL_GPIO_Write,ReadPin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85676" y="4306248"/>
            <a:ext cx="1824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회로도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75200" y="5084668"/>
            <a:ext cx="3312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및 구동영상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36732" y="1802721"/>
            <a:ext cx="2991300" cy="2991300"/>
            <a:chOff x="240622" y="171225"/>
            <a:chExt cx="2991300" cy="2991300"/>
          </a:xfrm>
        </p:grpSpPr>
        <p:sp>
          <p:nvSpPr>
            <p:cNvPr id="10" name="타원 9"/>
            <p:cNvSpPr/>
            <p:nvPr/>
          </p:nvSpPr>
          <p:spPr>
            <a:xfrm>
              <a:off x="240622" y="171225"/>
              <a:ext cx="2991300" cy="2991300"/>
            </a:xfrm>
            <a:prstGeom prst="ellipse">
              <a:avLst/>
            </a:prstGeom>
            <a:noFill/>
            <a:ln w="114300" cmpd="thickThin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0622" y="1274460"/>
              <a:ext cx="2978701" cy="7848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spc="-1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CONTENTS</a:t>
              </a:r>
              <a:endParaRPr lang="ko-KR" altLang="en-US" sz="4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942DFF-0426-A957-73D0-52DE0BC56629}"/>
              </a:ext>
            </a:extLst>
          </p:cNvPr>
          <p:cNvSpPr txBox="1"/>
          <p:nvPr/>
        </p:nvSpPr>
        <p:spPr>
          <a:xfrm>
            <a:off x="4768439" y="436009"/>
            <a:ext cx="3728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설치 및 사용방법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E7998-EBB0-2383-B9A0-0ECD5869AFA1}"/>
              </a:ext>
            </a:extLst>
          </p:cNvPr>
          <p:cNvSpPr txBox="1"/>
          <p:nvPr/>
        </p:nvSpPr>
        <p:spPr>
          <a:xfrm>
            <a:off x="4775200" y="1161851"/>
            <a:ext cx="3019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ARM, Cortex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BCA5F-D796-9F56-BD75-B3410FB646E4}"/>
              </a:ext>
            </a:extLst>
          </p:cNvPr>
          <p:cNvSpPr txBox="1"/>
          <p:nvPr/>
        </p:nvSpPr>
        <p:spPr>
          <a:xfrm>
            <a:off x="4775200" y="2001191"/>
            <a:ext cx="2241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스펙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514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55B30A-911C-1D44-0DD0-42B8920680C8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8301B-E8E7-E88A-EA22-0F712CF70BA5}"/>
              </a:ext>
            </a:extLst>
          </p:cNvPr>
          <p:cNvSpPr txBox="1"/>
          <p:nvPr/>
        </p:nvSpPr>
        <p:spPr>
          <a:xfrm>
            <a:off x="935008" y="613380"/>
            <a:ext cx="431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STM32 I/O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레지스터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97282D-D210-FFE7-99F4-77697B8E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06" y="1748400"/>
            <a:ext cx="7783011" cy="8859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35AA55-DCFC-8B68-F4A5-209117EAC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08" y="2634349"/>
            <a:ext cx="9145276" cy="394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80C2A3-67F0-37C4-704C-934ED614DA18}"/>
              </a:ext>
            </a:extLst>
          </p:cNvPr>
          <p:cNvSpPr txBox="1"/>
          <p:nvPr/>
        </p:nvSpPr>
        <p:spPr>
          <a:xfrm>
            <a:off x="935008" y="1419608"/>
            <a:ext cx="51609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8.GPIO </a:t>
            </a:r>
            <a:r>
              <a:rPr lang="ko-KR" altLang="en-US" sz="25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레지스터 맵</a:t>
            </a:r>
          </a:p>
        </p:txBody>
      </p:sp>
    </p:spTree>
    <p:extLst>
      <p:ext uri="{BB962C8B-B14F-4D97-AF65-F5344CB8AC3E}">
        <p14:creationId xmlns:p14="http://schemas.microsoft.com/office/powerpoint/2010/main" val="836761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88A256-BE6D-D0DE-A86E-4C4E845845D4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68834F-9C56-01FA-D61F-90FF30AE34F5}"/>
              </a:ext>
            </a:extLst>
          </p:cNvPr>
          <p:cNvSpPr txBox="1"/>
          <p:nvPr/>
        </p:nvSpPr>
        <p:spPr>
          <a:xfrm>
            <a:off x="935008" y="613380"/>
            <a:ext cx="431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STM32 I/O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레지스터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867696-222C-D5F4-510D-8C7EAA44C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08" y="1432899"/>
            <a:ext cx="10747827" cy="10304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B2667E-EDD5-AAC0-4010-D4AC288B7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38" y="2636549"/>
            <a:ext cx="9116697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9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BE7CCB-DA89-6CD5-EC97-6AA7D252303A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F1683C-FFBD-F104-362C-FC3250986F09}"/>
              </a:ext>
            </a:extLst>
          </p:cNvPr>
          <p:cNvSpPr txBox="1"/>
          <p:nvPr/>
        </p:nvSpPr>
        <p:spPr>
          <a:xfrm>
            <a:off x="935008" y="613380"/>
            <a:ext cx="431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STM32 I/O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레지스터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34DE70-2150-C862-F3F1-654452E14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82" y="3978445"/>
            <a:ext cx="10468359" cy="18764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EB4459-1B35-CF4A-4405-0B1AD730B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82" y="1838227"/>
            <a:ext cx="10468359" cy="159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38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5D2E44-4F57-3F9A-5FE2-DA3514BAC77B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2CD39-04B1-63B6-D36F-B71CA6ED7D71}"/>
              </a:ext>
            </a:extLst>
          </p:cNvPr>
          <p:cNvSpPr txBox="1"/>
          <p:nvPr/>
        </p:nvSpPr>
        <p:spPr>
          <a:xfrm>
            <a:off x="935008" y="613380"/>
            <a:ext cx="431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STM32 I/O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레지스터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C09EAB-BE66-69BB-2D1A-3F7C3E6B7D83}"/>
              </a:ext>
            </a:extLst>
          </p:cNvPr>
          <p:cNvSpPr txBox="1"/>
          <p:nvPr/>
        </p:nvSpPr>
        <p:spPr>
          <a:xfrm>
            <a:off x="935008" y="1447071"/>
            <a:ext cx="7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레지스터에 접근하여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제어하기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F101C2-6362-0151-D96F-A26A2EE3D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08" y="2083911"/>
            <a:ext cx="2962688" cy="4090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EF0BCC-F636-4D39-E94E-37E33ACFCC13}"/>
              </a:ext>
            </a:extLst>
          </p:cNvPr>
          <p:cNvSpPr txBox="1"/>
          <p:nvPr/>
        </p:nvSpPr>
        <p:spPr>
          <a:xfrm>
            <a:off x="5813982" y="163032"/>
            <a:ext cx="623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GPIOB-&gt; </a:t>
            </a:r>
            <a:r>
              <a:rPr lang="en-US" altLang="ko-KR" sz="1800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MODER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|= (1 &lt;&lt; 14)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분석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D22FF-6E8C-1DFF-6122-203006080936}"/>
              </a:ext>
            </a:extLst>
          </p:cNvPr>
          <p:cNvSpPr txBox="1"/>
          <p:nvPr/>
        </p:nvSpPr>
        <p:spPr>
          <a:xfrm>
            <a:off x="5813982" y="4388175"/>
            <a:ext cx="595802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MODER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레지스터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포트 초기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데이터값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0x0000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0280=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0000 0000 0000 0000</a:t>
            </a:r>
          </a:p>
          <a:p>
            <a:pPr algn="l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0000 0010 0100 0000</a:t>
            </a:r>
          </a:p>
          <a:p>
            <a:pPr algn="l"/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1&lt;&lt;14=           0000 0000 0000 0000</a:t>
            </a:r>
          </a:p>
          <a:p>
            <a:pPr algn="l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0100 0000 0000 0000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두개를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|=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비트연산할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번핀이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출력모드로 설정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87FCF8C-1DBD-7AF2-30E8-EF412C6AF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309" y="659424"/>
            <a:ext cx="4743859" cy="13996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06E0A2-4BC5-2693-E239-39C64CFCD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582" y="2034178"/>
            <a:ext cx="4534533" cy="11336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367C2E9-6D80-9BF8-64BD-96D030479763}"/>
                  </a:ext>
                </a:extLst>
              </p14:cNvPr>
              <p14:cNvContentPartPr/>
              <p14:nvPr/>
            </p14:nvContentPartPr>
            <p14:xfrm>
              <a:off x="6705910" y="1695446"/>
              <a:ext cx="1652040" cy="108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367C2E9-6D80-9BF8-64BD-96D0304797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51910" y="1587446"/>
                <a:ext cx="17596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BE4074E1-AF03-6236-43C8-40EF3F1DE687}"/>
                  </a:ext>
                </a:extLst>
              </p14:cNvPr>
              <p14:cNvContentPartPr/>
              <p14:nvPr/>
            </p14:nvContentPartPr>
            <p14:xfrm>
              <a:off x="6646051" y="1277654"/>
              <a:ext cx="901440" cy="385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BE4074E1-AF03-6236-43C8-40EF3F1DE68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92029" y="1169654"/>
                <a:ext cx="1009123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E86F9565-63CD-D762-236A-F0F13C137BD5}"/>
                  </a:ext>
                </a:extLst>
              </p14:cNvPr>
              <p14:cNvContentPartPr/>
              <p14:nvPr/>
            </p14:nvContentPartPr>
            <p14:xfrm>
              <a:off x="6749244" y="2690022"/>
              <a:ext cx="2027160" cy="482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E86F9565-63CD-D762-236A-F0F13C137B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95244" y="2582022"/>
                <a:ext cx="2134800" cy="263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EADE05D5-D867-9AD8-DFCF-71C211B2A3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7005" y="3209621"/>
            <a:ext cx="6440556" cy="1359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545945-4EFD-3C13-A2EF-B9B359E6EF83}"/>
              </a:ext>
            </a:extLst>
          </p:cNvPr>
          <p:cNvSpPr txBox="1"/>
          <p:nvPr/>
        </p:nvSpPr>
        <p:spPr>
          <a:xfrm>
            <a:off x="4899978" y="4426528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endParaRPr lang="ko-KR" altLang="en-US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12165C-0BEF-A5BB-7CB4-C489FAD3C547}"/>
              </a:ext>
            </a:extLst>
          </p:cNvPr>
          <p:cNvSpPr txBox="1"/>
          <p:nvPr/>
        </p:nvSpPr>
        <p:spPr>
          <a:xfrm>
            <a:off x="5250613" y="4427682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551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E6ED63-E023-CC92-F9D2-CB6D64D72510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3BD02-A80D-2CFA-67AA-274F1640CFF7}"/>
              </a:ext>
            </a:extLst>
          </p:cNvPr>
          <p:cNvSpPr txBox="1"/>
          <p:nvPr/>
        </p:nvSpPr>
        <p:spPr>
          <a:xfrm>
            <a:off x="935008" y="613380"/>
            <a:ext cx="431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STM32 I/O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레지스터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BD5E6F-882C-D8A1-4C3D-4B7B4D2A2056}"/>
              </a:ext>
            </a:extLst>
          </p:cNvPr>
          <p:cNvSpPr txBox="1"/>
          <p:nvPr/>
        </p:nvSpPr>
        <p:spPr>
          <a:xfrm>
            <a:off x="1019849" y="1442301"/>
            <a:ext cx="7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레지스터에 접근하여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제어하기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DD64D1-0030-B401-CEEA-3C380AD0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08" y="2083911"/>
            <a:ext cx="2962688" cy="4090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3D899A-4D4E-8CB5-F618-FB2BC282032F}"/>
              </a:ext>
            </a:extLst>
          </p:cNvPr>
          <p:cNvSpPr txBox="1"/>
          <p:nvPr/>
        </p:nvSpPr>
        <p:spPr>
          <a:xfrm>
            <a:off x="5414521" y="485042"/>
            <a:ext cx="62358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GPIOB-&gt;</a:t>
            </a:r>
            <a:r>
              <a:rPr lang="en-US" altLang="ko-KR" sz="1800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ODR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|= GPIO_PIN_7;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GPIOB-&gt;</a:t>
            </a:r>
            <a:r>
              <a:rPr lang="en-US" altLang="ko-KR" sz="1800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ODR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&amp;= ~GPIO_PIN_7;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분석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5D3604-92E1-DBFD-86C4-8CF2CC69CC24}"/>
              </a:ext>
            </a:extLst>
          </p:cNvPr>
          <p:cNvSpPr txBox="1"/>
          <p:nvPr/>
        </p:nvSpPr>
        <p:spPr>
          <a:xfrm>
            <a:off x="5414521" y="2215529"/>
            <a:ext cx="68273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ODR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레지스터 초기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데이터값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0x0000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0000=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0000 0000 0000 0000</a:t>
            </a: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0000 0000 0000 0000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GPIO_PIN_7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0X0080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값을 갖는다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0X0080=             0000 0000 0000 0000</a:t>
            </a: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0000 0000 0100 0000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두개를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|=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비트연산할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번핀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비트자리가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설정되어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켜짐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이와 유사하게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&amp;= ~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비트연산을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이용하여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끌수도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있음 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E98525F-096C-983B-03A3-91683736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760" y="1290488"/>
            <a:ext cx="6744641" cy="9716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D924B4E2-386E-BDA6-C49E-63404D82ADE6}"/>
                  </a:ext>
                </a:extLst>
              </p14:cNvPr>
              <p14:cNvContentPartPr/>
              <p14:nvPr/>
            </p14:nvContentPartPr>
            <p14:xfrm>
              <a:off x="6363137" y="2016011"/>
              <a:ext cx="1860480" cy="673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D924B4E2-386E-BDA6-C49E-63404D82AD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9137" y="1908371"/>
                <a:ext cx="1968120" cy="2829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35096EDB-B4F5-0191-5FDA-785DFB0F8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4521" y="4162456"/>
            <a:ext cx="6173061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3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C3C865-7D99-3A5A-A3EB-32EA139B66D6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9D3A24-6D34-53FB-B46B-D98BEFDDF156}"/>
              </a:ext>
            </a:extLst>
          </p:cNvPr>
          <p:cNvSpPr txBox="1"/>
          <p:nvPr/>
        </p:nvSpPr>
        <p:spPr>
          <a:xfrm>
            <a:off x="935008" y="613380"/>
            <a:ext cx="5562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HAL_GPIO_WritePin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CDA9C3-43B6-6411-3092-3B8720594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720" y="1781392"/>
            <a:ext cx="4806802" cy="9526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7875E8-3366-FFB0-4B0E-64D3A4E0D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13" y="1826400"/>
            <a:ext cx="6573167" cy="45313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77E0DB-CB18-8942-277F-AE4CECD6C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480" y="2752174"/>
            <a:ext cx="5000575" cy="3343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5FB5B685-B680-3E3E-3F81-53F074D231FA}"/>
                  </a:ext>
                </a:extLst>
              </p14:cNvPr>
              <p14:cNvContentPartPr/>
              <p14:nvPr/>
            </p14:nvContentPartPr>
            <p14:xfrm>
              <a:off x="734897" y="2535851"/>
              <a:ext cx="3676680" cy="295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5FB5B685-B680-3E3E-3F81-53F074D231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257" y="2427851"/>
                <a:ext cx="37843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07AF946F-05D5-866E-3CB9-0C6BD8A1E36C}"/>
                  </a:ext>
                </a:extLst>
              </p14:cNvPr>
              <p14:cNvContentPartPr/>
              <p14:nvPr/>
            </p14:nvContentPartPr>
            <p14:xfrm>
              <a:off x="10647422" y="1974935"/>
              <a:ext cx="342360" cy="1548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07AF946F-05D5-866E-3CB9-0C6BD8A1E36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93782" y="1867295"/>
                <a:ext cx="4500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55A1F329-E1F5-5142-83DF-75B68B003EE6}"/>
                  </a:ext>
                </a:extLst>
              </p14:cNvPr>
              <p14:cNvContentPartPr/>
              <p14:nvPr/>
            </p14:nvContentPartPr>
            <p14:xfrm>
              <a:off x="8069177" y="4393177"/>
              <a:ext cx="106200" cy="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55A1F329-E1F5-5142-83DF-75B68B003EE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33537" y="4321537"/>
                <a:ext cx="1778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8143AF2D-2736-FF13-38A9-135AA16740CE}"/>
                  </a:ext>
                </a:extLst>
              </p14:cNvPr>
              <p14:cNvContentPartPr/>
              <p14:nvPr/>
            </p14:nvContentPartPr>
            <p14:xfrm>
              <a:off x="8596937" y="4392817"/>
              <a:ext cx="267480" cy="3852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8143AF2D-2736-FF13-38A9-135AA16740C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60937" y="4321177"/>
                <a:ext cx="3391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041342AA-F2A7-0A98-F0B5-D8CE6A2E9868}"/>
                  </a:ext>
                </a:extLst>
              </p14:cNvPr>
              <p14:cNvContentPartPr/>
              <p14:nvPr/>
            </p14:nvContentPartPr>
            <p14:xfrm>
              <a:off x="8059457" y="5420257"/>
              <a:ext cx="141480" cy="1044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041342AA-F2A7-0A98-F0B5-D8CE6A2E986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23817" y="5348617"/>
                <a:ext cx="2131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F2D2F7E7-152F-AC9F-6F37-CED8268D766F}"/>
                  </a:ext>
                </a:extLst>
              </p14:cNvPr>
              <p14:cNvContentPartPr/>
              <p14:nvPr/>
            </p14:nvContentPartPr>
            <p14:xfrm>
              <a:off x="8578217" y="5417017"/>
              <a:ext cx="176400" cy="1368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F2D2F7E7-152F-AC9F-6F37-CED8268D766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42577" y="5345377"/>
                <a:ext cx="24804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4ACF9FF2-FC61-6AEC-9210-811DD89A3101}"/>
                  </a:ext>
                </a:extLst>
              </p14:cNvPr>
              <p14:cNvContentPartPr/>
              <p14:nvPr/>
            </p14:nvContentPartPr>
            <p14:xfrm>
              <a:off x="1234577" y="4364651"/>
              <a:ext cx="24480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4ACF9FF2-FC61-6AEC-9210-811DD89A310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98577" y="4292651"/>
                <a:ext cx="3164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D414C375-7C02-B20D-99C8-DFD5EAED558F}"/>
                  </a:ext>
                </a:extLst>
              </p14:cNvPr>
              <p14:cNvContentPartPr/>
              <p14:nvPr/>
            </p14:nvContentPartPr>
            <p14:xfrm>
              <a:off x="1234577" y="5542931"/>
              <a:ext cx="314280" cy="612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D414C375-7C02-B20D-99C8-DFD5EAED558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98577" y="5470931"/>
                <a:ext cx="385920" cy="1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6093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98D275-FB37-D538-CD7A-E7754EECB61B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4A5B08-8FC1-35F4-4423-D9C935BC3EF4}"/>
              </a:ext>
            </a:extLst>
          </p:cNvPr>
          <p:cNvSpPr txBox="1"/>
          <p:nvPr/>
        </p:nvSpPr>
        <p:spPr>
          <a:xfrm>
            <a:off x="935008" y="613380"/>
            <a:ext cx="5436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HAL_GPIO_ReadPin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A71036-F0E8-41AF-E5B7-3C1DC519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872" y="2215346"/>
            <a:ext cx="5671582" cy="34030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B2DDBF4-870F-9825-0C46-4C356F74129F}"/>
                  </a:ext>
                </a:extLst>
              </p14:cNvPr>
              <p14:cNvContentPartPr/>
              <p14:nvPr/>
            </p14:nvContentPartPr>
            <p14:xfrm>
              <a:off x="9813377" y="2554571"/>
              <a:ext cx="23004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B2DDBF4-870F-9825-0C46-4C356F7412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77377" y="2482571"/>
                <a:ext cx="301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6F3ED3B6-03AB-EEF1-4CBE-6EB1F22B4599}"/>
                  </a:ext>
                </a:extLst>
              </p14:cNvPr>
              <p14:cNvContentPartPr/>
              <p14:nvPr/>
            </p14:nvContentPartPr>
            <p14:xfrm>
              <a:off x="1197137" y="3864971"/>
              <a:ext cx="16812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6F3ED3B6-03AB-EEF1-4CBE-6EB1F22B45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1497" y="3793331"/>
                <a:ext cx="23976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83A55087-D3A9-9164-7DDE-2BEC07DE2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056" y="1904214"/>
            <a:ext cx="5770056" cy="43711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DF663A7D-96F5-E14C-B7A6-5C42D54B9AC1}"/>
                  </a:ext>
                </a:extLst>
              </p14:cNvPr>
              <p14:cNvContentPartPr/>
              <p14:nvPr/>
            </p14:nvContentPartPr>
            <p14:xfrm>
              <a:off x="1470377" y="3846251"/>
              <a:ext cx="10332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DF663A7D-96F5-E14C-B7A6-5C42D54B9A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4737" y="3774251"/>
                <a:ext cx="17496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8617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D0DE14-70F3-64B7-DA4F-16F094659F5B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D958E-AD71-29FF-690E-145590AEDAF9}"/>
              </a:ext>
            </a:extLst>
          </p:cNvPr>
          <p:cNvSpPr txBox="1"/>
          <p:nvPr/>
        </p:nvSpPr>
        <p:spPr>
          <a:xfrm>
            <a:off x="935008" y="613380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회로도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3C40DC-6D66-7B3C-718D-85A97751A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16" y="238125"/>
            <a:ext cx="7967604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9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CB159C-F8C2-8812-A5B6-7B2129DB4A5F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CE5FB-AA14-1C62-B6F7-B52F9028FECF}"/>
              </a:ext>
            </a:extLst>
          </p:cNvPr>
          <p:cNvSpPr txBox="1"/>
          <p:nvPr/>
        </p:nvSpPr>
        <p:spPr>
          <a:xfrm>
            <a:off x="935008" y="613380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및 구동영상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C0C753-321C-46BE-7405-5EDA144F81CA}"/>
              </a:ext>
            </a:extLst>
          </p:cNvPr>
          <p:cNvSpPr txBox="1"/>
          <p:nvPr/>
        </p:nvSpPr>
        <p:spPr>
          <a:xfrm>
            <a:off x="935008" y="1466076"/>
            <a:ext cx="7381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</a:t>
            </a:r>
            <a:endParaRPr lang="en-US" altLang="ko-KR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CEA535-DF01-91F1-D2CE-C4EFDC492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52" y="2504510"/>
            <a:ext cx="7913590" cy="3544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0E8671-8F23-3FDA-C7C1-ADFEDC798FAF}"/>
              </a:ext>
            </a:extLst>
          </p:cNvPr>
          <p:cNvSpPr txBox="1"/>
          <p:nvPr/>
        </p:nvSpPr>
        <p:spPr>
          <a:xfrm>
            <a:off x="1057275" y="5781675"/>
            <a:ext cx="791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누르고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있을땐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자신이 구상한 패턴이 반복되고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뗏을때는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멈춤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087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C8FA1-2780-B55F-C98C-3EFF93A738F4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40E4A5-1676-C406-86D1-536F39A4E5B3}"/>
              </a:ext>
            </a:extLst>
          </p:cNvPr>
          <p:cNvSpPr txBox="1"/>
          <p:nvPr/>
        </p:nvSpPr>
        <p:spPr>
          <a:xfrm>
            <a:off x="935008" y="613380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및 구동영상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E9142-33C4-3CDC-85E8-36CB22D1B8F5}"/>
              </a:ext>
            </a:extLst>
          </p:cNvPr>
          <p:cNvSpPr txBox="1"/>
          <p:nvPr/>
        </p:nvSpPr>
        <p:spPr>
          <a:xfrm>
            <a:off x="935008" y="1321266"/>
            <a:ext cx="7381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구동영상</a:t>
            </a:r>
            <a:endParaRPr lang="en-US" altLang="ko-KR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stm32 ledshift 구동영상">
            <a:hlinkClick r:id="" action="ppaction://media"/>
            <a:extLst>
              <a:ext uri="{FF2B5EF4-FFF2-40B4-BE49-F238E27FC236}">
                <a16:creationId xmlns:a16="http://schemas.microsoft.com/office/drawing/2014/main" id="{79238D71-75F4-3FE6-662C-C44845098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8249" y="1973907"/>
            <a:ext cx="9197975" cy="452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7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5008" y="61338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</a:t>
            </a:r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설치및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212FD-5B83-2D2A-8715-4CB540A701B4}"/>
              </a:ext>
            </a:extLst>
          </p:cNvPr>
          <p:cNvSpPr txBox="1"/>
          <p:nvPr/>
        </p:nvSpPr>
        <p:spPr>
          <a:xfrm>
            <a:off x="935008" y="1365200"/>
            <a:ext cx="645736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1.STM32 </a:t>
            </a:r>
            <a:r>
              <a:rPr lang="en-US" altLang="ko-KR" sz="2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CubeMX</a:t>
            </a: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설치</a:t>
            </a:r>
            <a:endParaRPr lang="en-US" altLang="ko-KR" sz="2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3FDF12-243B-AD63-F78E-26FB1C9BA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40" y="1987102"/>
            <a:ext cx="7649643" cy="25054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3307556-13E3-A80E-157F-AB44AF4CD013}"/>
              </a:ext>
            </a:extLst>
          </p:cNvPr>
          <p:cNvSpPr/>
          <p:nvPr/>
        </p:nvSpPr>
        <p:spPr>
          <a:xfrm>
            <a:off x="1253765" y="3883843"/>
            <a:ext cx="6843860" cy="527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6954A8-1EE6-ED33-FFFD-C3355329DA60}"/>
              </a:ext>
            </a:extLst>
          </p:cNvPr>
          <p:cNvSpPr txBox="1"/>
          <p:nvPr/>
        </p:nvSpPr>
        <p:spPr>
          <a:xfrm>
            <a:off x="1253764" y="4741682"/>
            <a:ext cx="110105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CubeMX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Mcu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셋팅을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GUI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환경에서 하고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세팅된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내용을 바탕으로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SW Code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자동으로 만들어주는 툴 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clock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gpio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Uart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 </a:t>
            </a:r>
          </a:p>
        </p:txBody>
      </p:sp>
    </p:spTree>
    <p:extLst>
      <p:ext uri="{BB962C8B-B14F-4D97-AF65-F5344CB8AC3E}">
        <p14:creationId xmlns:p14="http://schemas.microsoft.com/office/powerpoint/2010/main" val="342811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BEF3BA-1DA8-9ADE-5684-013ECD48F6B5}"/>
              </a:ext>
            </a:extLst>
          </p:cNvPr>
          <p:cNvSpPr txBox="1"/>
          <p:nvPr/>
        </p:nvSpPr>
        <p:spPr>
          <a:xfrm>
            <a:off x="4826524" y="367645"/>
            <a:ext cx="67118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</a:rPr>
              <a:t>참고자료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22F87-26C2-2F40-6B72-D6F903A1BDDD}"/>
              </a:ext>
            </a:extLst>
          </p:cNvPr>
          <p:cNvSpPr txBox="1"/>
          <p:nvPr/>
        </p:nvSpPr>
        <p:spPr>
          <a:xfrm>
            <a:off x="492551" y="1599903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stm32 </a:t>
            </a:r>
            <a:r>
              <a:rPr lang="ko-KR" altLang="en-US" dirty="0">
                <a:hlinkClick r:id="rId2"/>
              </a:rPr>
              <a:t>레지스터 직접 접근 </a:t>
            </a:r>
            <a:r>
              <a:rPr lang="en-US" altLang="ko-KR" dirty="0">
                <a:hlinkClick r:id="rId2"/>
              </a:rPr>
              <a:t>(4. GPIO [Output Part 01]) (tistory.com)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25E84-0561-DE5D-6C8C-834558662FCE}"/>
              </a:ext>
            </a:extLst>
          </p:cNvPr>
          <p:cNvSpPr txBox="1"/>
          <p:nvPr/>
        </p:nvSpPr>
        <p:spPr>
          <a:xfrm>
            <a:off x="379430" y="233229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STM32 </a:t>
            </a:r>
            <a:r>
              <a:rPr lang="ko-KR" altLang="en-US" dirty="0">
                <a:hlinkClick r:id="rId3"/>
              </a:rPr>
              <a:t>레지스터에 접근해 </a:t>
            </a:r>
            <a:r>
              <a:rPr lang="en-US" altLang="ko-KR" dirty="0">
                <a:hlinkClick r:id="rId3"/>
              </a:rPr>
              <a:t>GPIO </a:t>
            </a:r>
            <a:r>
              <a:rPr lang="ko-KR" altLang="en-US" dirty="0">
                <a:hlinkClick r:id="rId3"/>
              </a:rPr>
              <a:t>제어하기 </a:t>
            </a:r>
            <a:r>
              <a:rPr lang="en-US" altLang="ko-KR" dirty="0">
                <a:hlinkClick r:id="rId3"/>
              </a:rPr>
              <a:t>(tistory.com)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64865-B530-FE2D-8A76-6494C603DB20}"/>
              </a:ext>
            </a:extLst>
          </p:cNvPr>
          <p:cNvSpPr txBox="1"/>
          <p:nvPr/>
        </p:nvSpPr>
        <p:spPr>
          <a:xfrm>
            <a:off x="492551" y="2924494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(STM32 </a:t>
            </a:r>
            <a:r>
              <a:rPr lang="ko-KR" altLang="en-US" dirty="0">
                <a:hlinkClick r:id="rId4"/>
              </a:rPr>
              <a:t>무작정 </a:t>
            </a:r>
            <a:r>
              <a:rPr lang="en-US" altLang="ko-KR" dirty="0">
                <a:hlinkClick r:id="rId4"/>
              </a:rPr>
              <a:t>LED</a:t>
            </a:r>
            <a:r>
              <a:rPr lang="ko-KR" altLang="en-US" dirty="0">
                <a:hlinkClick r:id="rId4"/>
              </a:rPr>
              <a:t>켜기 </a:t>
            </a:r>
            <a:r>
              <a:rPr lang="en-US" altLang="ko-KR" dirty="0">
                <a:hlinkClick r:id="rId4"/>
              </a:rPr>
              <a:t>2) GPIO </a:t>
            </a:r>
            <a:r>
              <a:rPr lang="ko-KR" altLang="en-US" dirty="0">
                <a:hlinkClick r:id="rId4"/>
              </a:rPr>
              <a:t>포트를 이용하여 </a:t>
            </a:r>
            <a:r>
              <a:rPr lang="en-US" altLang="ko-KR" dirty="0">
                <a:hlinkClick r:id="rId4"/>
              </a:rPr>
              <a:t>DATA </a:t>
            </a:r>
            <a:r>
              <a:rPr lang="ko-KR" altLang="en-US" dirty="0">
                <a:hlinkClick r:id="rId4"/>
              </a:rPr>
              <a:t>출력하기 </a:t>
            </a:r>
            <a:r>
              <a:rPr lang="en-US" altLang="ko-KR" dirty="0">
                <a:hlinkClick r:id="rId4"/>
              </a:rPr>
              <a:t>:: SIGI </a:t>
            </a:r>
            <a:r>
              <a:rPr lang="ko-KR" altLang="en-US" dirty="0">
                <a:hlinkClick r:id="rId4"/>
              </a:rPr>
              <a:t>의 </a:t>
            </a:r>
            <a:r>
              <a:rPr lang="en-US" altLang="ko-KR" dirty="0">
                <a:hlinkClick r:id="rId4"/>
              </a:rPr>
              <a:t>Programming Note (tistory.com)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5F0A0-40AD-5897-BB44-2908F5E7BEC7}"/>
              </a:ext>
            </a:extLst>
          </p:cNvPr>
          <p:cNvSpPr txBox="1"/>
          <p:nvPr/>
        </p:nvSpPr>
        <p:spPr>
          <a:xfrm>
            <a:off x="492551" y="3793697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서강대학교</a:t>
            </a:r>
            <a:r>
              <a:rPr lang="en-US" altLang="ko-KR" dirty="0">
                <a:hlinkClick r:id="rId5"/>
              </a:rPr>
              <a:t>-</a:t>
            </a:r>
            <a:r>
              <a:rPr lang="en-US" altLang="ko-KR" dirty="0" err="1">
                <a:hlinkClick r:id="rId5"/>
              </a:rPr>
              <a:t>WebSTYLIST</a:t>
            </a:r>
            <a:r>
              <a:rPr lang="en-US" altLang="ko-KR" dirty="0">
                <a:hlinkClick r:id="rId5"/>
              </a:rPr>
              <a:t> (sogang.ac.kr)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041675-9156-4645-538B-2044231FA313}"/>
              </a:ext>
            </a:extLst>
          </p:cNvPr>
          <p:cNvSpPr txBox="1"/>
          <p:nvPr/>
        </p:nvSpPr>
        <p:spPr>
          <a:xfrm>
            <a:off x="492551" y="436511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hlinkClick r:id="rId6"/>
              </a:rPr>
              <a:t>STM32 GPIO Register Function - :: Odenwar Workspace ::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B567A9-B4BB-8FE1-4546-8E3E8547984B}"/>
              </a:ext>
            </a:extLst>
          </p:cNvPr>
          <p:cNvSpPr txBox="1"/>
          <p:nvPr/>
        </p:nvSpPr>
        <p:spPr>
          <a:xfrm>
            <a:off x="379430" y="507343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hlinkClick r:id="rId7"/>
              </a:rPr>
              <a:t>[05] STM32 GPIO(General P.. : </a:t>
            </a:r>
            <a:r>
              <a:rPr lang="ko-KR" altLang="en-US">
                <a:hlinkClick r:id="rId7"/>
              </a:rPr>
              <a:t>네이버블로그 </a:t>
            </a:r>
            <a:r>
              <a:rPr lang="en-US" altLang="ko-KR">
                <a:hlinkClick r:id="rId7"/>
              </a:rPr>
              <a:t>(naver.com)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302C9C-75D2-B31B-3D3D-D69F16AD1337}"/>
              </a:ext>
            </a:extLst>
          </p:cNvPr>
          <p:cNvSpPr txBox="1"/>
          <p:nvPr/>
        </p:nvSpPr>
        <p:spPr>
          <a:xfrm>
            <a:off x="492551" y="5706834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8"/>
              </a:rPr>
              <a:t>STM32F76xxx and STM32F77xxx advanced Arm®-based 32-bit MCUs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144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D5EC69-CDC0-BEB3-CFF5-E24A19A26EC1}"/>
              </a:ext>
            </a:extLst>
          </p:cNvPr>
          <p:cNvSpPr txBox="1"/>
          <p:nvPr/>
        </p:nvSpPr>
        <p:spPr>
          <a:xfrm>
            <a:off x="4381500" y="111433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STM32F76xxx and STM32F77xxx advanced Arm®-based 32-bit MCUs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A4D23-3096-0B0E-53EE-DE787756A2A7}"/>
              </a:ext>
            </a:extLst>
          </p:cNvPr>
          <p:cNvSpPr txBox="1"/>
          <p:nvPr/>
        </p:nvSpPr>
        <p:spPr>
          <a:xfrm>
            <a:off x="4826524" y="367645"/>
            <a:ext cx="67118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</a:rPr>
              <a:t>참고자료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CFD8E7-1769-0952-260A-C7CB48420E35}"/>
              </a:ext>
            </a:extLst>
          </p:cNvPr>
          <p:cNvSpPr txBox="1"/>
          <p:nvPr/>
        </p:nvSpPr>
        <p:spPr>
          <a:xfrm>
            <a:off x="559324" y="1160503"/>
            <a:ext cx="67118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</a:rPr>
              <a:t>Reference manual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D58DB-10A9-F9E9-746F-92634BA6274D}"/>
              </a:ext>
            </a:extLst>
          </p:cNvPr>
          <p:cNvSpPr txBox="1"/>
          <p:nvPr/>
        </p:nvSpPr>
        <p:spPr>
          <a:xfrm>
            <a:off x="559324" y="2608303"/>
            <a:ext cx="12166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</a:rPr>
              <a:t>Stm32f76xxx</a:t>
            </a:r>
            <a:r>
              <a:rPr lang="ko-KR" altLang="en-US" sz="3000" dirty="0">
                <a:solidFill>
                  <a:schemeClr val="bg1"/>
                </a:solidFill>
              </a:rPr>
              <a:t>보드의 주변기기</a:t>
            </a:r>
            <a:r>
              <a:rPr lang="en-US" altLang="ko-KR" sz="3000" dirty="0">
                <a:solidFill>
                  <a:schemeClr val="bg1"/>
                </a:solidFill>
              </a:rPr>
              <a:t>(ADC,CAN,UART,TIMER)</a:t>
            </a:r>
            <a:r>
              <a:rPr lang="ko-KR" altLang="en-US" sz="3000" dirty="0">
                <a:solidFill>
                  <a:schemeClr val="bg1"/>
                </a:solidFill>
              </a:rPr>
              <a:t>와 </a:t>
            </a:r>
            <a:endParaRPr lang="en-US" altLang="ko-KR" sz="3000" dirty="0">
              <a:solidFill>
                <a:schemeClr val="bg1"/>
              </a:solidFill>
            </a:endParaRPr>
          </a:p>
          <a:p>
            <a:r>
              <a:rPr lang="ko-KR" altLang="en-US" sz="3000" dirty="0">
                <a:solidFill>
                  <a:schemeClr val="bg1"/>
                </a:solidFill>
              </a:rPr>
              <a:t>메모리</a:t>
            </a:r>
            <a:r>
              <a:rPr lang="en-US" altLang="ko-KR" sz="3000" dirty="0">
                <a:solidFill>
                  <a:schemeClr val="bg1"/>
                </a:solidFill>
              </a:rPr>
              <a:t>, </a:t>
            </a:r>
            <a:r>
              <a:rPr lang="ko-KR" altLang="en-US" sz="3000" dirty="0">
                <a:solidFill>
                  <a:schemeClr val="bg1"/>
                </a:solidFill>
              </a:rPr>
              <a:t>레지스터를 어떻게 사용하는지에 대한 정보가 담겨있음</a:t>
            </a:r>
            <a:endParaRPr lang="en-US" altLang="ko-KR" sz="3000" dirty="0">
              <a:solidFill>
                <a:schemeClr val="bg1"/>
              </a:solidFill>
            </a:endParaRPr>
          </a:p>
          <a:p>
            <a:endParaRPr lang="en-US" altLang="ko-KR" sz="3000" dirty="0">
              <a:solidFill>
                <a:schemeClr val="bg1"/>
              </a:solidFill>
            </a:endParaRPr>
          </a:p>
          <a:p>
            <a:endParaRPr lang="ko-KR" alt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4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88009" y="2291426"/>
            <a:ext cx="578235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 err="1">
                <a:ln cmpd="tri">
                  <a:solidFill>
                    <a:schemeClr val="bg1"/>
                  </a:solidFill>
                </a:ln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endParaRPr lang="en-US" altLang="ko-KR" sz="8000" dirty="0">
              <a:ln cmpd="tri">
                <a:solidFill>
                  <a:schemeClr val="bg1"/>
                </a:solidFill>
              </a:ln>
              <a:solidFill>
                <a:srgbClr val="0F25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8000" dirty="0">
                <a:ln cmpd="tri">
                  <a:solidFill>
                    <a:schemeClr val="bg1"/>
                  </a:solidFill>
                </a:ln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8000" dirty="0">
                <a:ln cmpd="tri">
                  <a:solidFill>
                    <a:schemeClr val="bg1"/>
                  </a:solidFill>
                </a:ln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8000" dirty="0">
              <a:ln cmpd="tri">
                <a:solidFill>
                  <a:schemeClr val="bg1"/>
                </a:solidFill>
              </a:ln>
              <a:solidFill>
                <a:srgbClr val="0F25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637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CE0F0B-CF5C-BDB5-AFC2-1AACD415CDE2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F6419-D228-F741-4A47-E440C0B87AAE}"/>
              </a:ext>
            </a:extLst>
          </p:cNvPr>
          <p:cNvSpPr txBox="1"/>
          <p:nvPr/>
        </p:nvSpPr>
        <p:spPr>
          <a:xfrm>
            <a:off x="935008" y="61338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</a:t>
            </a:r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설치및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79741-7A05-C280-BF93-402E067B1D94}"/>
              </a:ext>
            </a:extLst>
          </p:cNvPr>
          <p:cNvSpPr txBox="1"/>
          <p:nvPr/>
        </p:nvSpPr>
        <p:spPr>
          <a:xfrm>
            <a:off x="935008" y="1365200"/>
            <a:ext cx="645736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2.STM32 </a:t>
            </a:r>
            <a:r>
              <a:rPr lang="en-US" altLang="ko-KR" sz="2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CubeIDE</a:t>
            </a: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설치</a:t>
            </a:r>
            <a:endParaRPr lang="en-US" altLang="ko-KR" sz="2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37DF01-4EFE-C565-7B39-2592FEE11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08" y="1808777"/>
            <a:ext cx="7829470" cy="30743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D67B82B-84DE-FB82-C63F-001CFDF0D64E}"/>
              </a:ext>
            </a:extLst>
          </p:cNvPr>
          <p:cNvSpPr/>
          <p:nvPr/>
        </p:nvSpPr>
        <p:spPr>
          <a:xfrm>
            <a:off x="1261767" y="4251220"/>
            <a:ext cx="7175952" cy="4826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EA5168-B7F0-F9A6-53B4-F39982A148D8}"/>
              </a:ext>
            </a:extLst>
          </p:cNvPr>
          <p:cNvSpPr txBox="1"/>
          <p:nvPr/>
        </p:nvSpPr>
        <p:spPr>
          <a:xfrm>
            <a:off x="1084081" y="5156462"/>
            <a:ext cx="11010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CubeIDE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429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STM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사에서 제공하는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STM32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용 무료 툴로 코드의 생성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컴파일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디버깅까지 지원하는 통합 개발 환경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45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AC2FE8-A386-1134-6EBA-8B1378D3463A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0C6D7-CD75-728F-EB70-320364E3ABC1}"/>
              </a:ext>
            </a:extLst>
          </p:cNvPr>
          <p:cNvSpPr txBox="1"/>
          <p:nvPr/>
        </p:nvSpPr>
        <p:spPr>
          <a:xfrm>
            <a:off x="935008" y="61338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</a:t>
            </a:r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설치및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890D1-D4CD-9CFA-64F9-0B31FF0C49F4}"/>
              </a:ext>
            </a:extLst>
          </p:cNvPr>
          <p:cNvSpPr txBox="1"/>
          <p:nvPr/>
        </p:nvSpPr>
        <p:spPr>
          <a:xfrm>
            <a:off x="935008" y="1365200"/>
            <a:ext cx="645736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2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소프트웨어팩</a:t>
            </a: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다운로드 </a:t>
            </a:r>
            <a:endParaRPr lang="en-US" altLang="ko-KR" sz="2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8374F9-D56E-B535-2BA4-716854108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15" y="1789923"/>
            <a:ext cx="8805767" cy="49779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F7334EF-81F9-3B3D-5A6A-320CD9517018}"/>
              </a:ext>
            </a:extLst>
          </p:cNvPr>
          <p:cNvSpPr/>
          <p:nvPr/>
        </p:nvSpPr>
        <p:spPr>
          <a:xfrm>
            <a:off x="5392132" y="1943062"/>
            <a:ext cx="1244338" cy="527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4022A-6BE3-50A3-7417-D394A982485D}"/>
              </a:ext>
            </a:extLst>
          </p:cNvPr>
          <p:cNvSpPr txBox="1"/>
          <p:nvPr/>
        </p:nvSpPr>
        <p:spPr>
          <a:xfrm>
            <a:off x="8108622" y="4016843"/>
            <a:ext cx="240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97190F-E1FA-E102-6811-4F8D8A1AB570}"/>
              </a:ext>
            </a:extLst>
          </p:cNvPr>
          <p:cNvSpPr/>
          <p:nvPr/>
        </p:nvSpPr>
        <p:spPr>
          <a:xfrm>
            <a:off x="6864284" y="3858274"/>
            <a:ext cx="1244338" cy="527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1FD79-4B87-95D6-A8FA-05D090A3C5F5}"/>
              </a:ext>
            </a:extLst>
          </p:cNvPr>
          <p:cNvSpPr txBox="1"/>
          <p:nvPr/>
        </p:nvSpPr>
        <p:spPr>
          <a:xfrm>
            <a:off x="4992398" y="1628947"/>
            <a:ext cx="240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CubeMX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로그인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A19D19-CD94-DB4A-4DCD-6A385B45CEEE}"/>
              </a:ext>
            </a:extLst>
          </p:cNvPr>
          <p:cNvSpPr/>
          <p:nvPr/>
        </p:nvSpPr>
        <p:spPr>
          <a:xfrm>
            <a:off x="699154" y="4038786"/>
            <a:ext cx="4806099" cy="527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4AE26-08AE-916B-86D8-332C4E8A5DDC}"/>
              </a:ext>
            </a:extLst>
          </p:cNvPr>
          <p:cNvSpPr txBox="1"/>
          <p:nvPr/>
        </p:nvSpPr>
        <p:spPr>
          <a:xfrm>
            <a:off x="3791180" y="5672938"/>
            <a:ext cx="240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7E0705-B7C6-E773-5E16-4F2E41429403}"/>
              </a:ext>
            </a:extLst>
          </p:cNvPr>
          <p:cNvSpPr/>
          <p:nvPr/>
        </p:nvSpPr>
        <p:spPr>
          <a:xfrm>
            <a:off x="3996964" y="6003004"/>
            <a:ext cx="58446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077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753931-BF50-69E2-8A74-825C586AA9CC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CF7940-AF5E-47B4-6B50-935BC27A4707}"/>
              </a:ext>
            </a:extLst>
          </p:cNvPr>
          <p:cNvSpPr txBox="1"/>
          <p:nvPr/>
        </p:nvSpPr>
        <p:spPr>
          <a:xfrm>
            <a:off x="935008" y="61338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</a:t>
            </a:r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설치및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589B8F-48CF-10F0-674B-E3E2875D9367}"/>
              </a:ext>
            </a:extLst>
          </p:cNvPr>
          <p:cNvSpPr txBox="1"/>
          <p:nvPr/>
        </p:nvSpPr>
        <p:spPr>
          <a:xfrm>
            <a:off x="935008" y="1365200"/>
            <a:ext cx="645736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생성</a:t>
            </a:r>
            <a:endParaRPr lang="en-US" altLang="ko-KR" sz="2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B3844F-DAD3-2748-46A5-513ADCC26286}"/>
              </a:ext>
            </a:extLst>
          </p:cNvPr>
          <p:cNvSpPr txBox="1"/>
          <p:nvPr/>
        </p:nvSpPr>
        <p:spPr>
          <a:xfrm>
            <a:off x="935008" y="1949554"/>
            <a:ext cx="499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STM32 Project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생성한후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0AD32A-FD48-D2DF-7965-AD7DCD9DD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845" y="2365474"/>
            <a:ext cx="5002096" cy="4384307"/>
          </a:xfrm>
          <a:prstGeom prst="rect">
            <a:avLst/>
          </a:prstGeom>
        </p:spPr>
      </p:pic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D251FE3-8709-30CF-A980-B4AD6B8FE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6" y="2557727"/>
            <a:ext cx="6649730" cy="39998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F5A182-1CF8-91E4-0972-0EAE391AE54F}"/>
              </a:ext>
            </a:extLst>
          </p:cNvPr>
          <p:cNvSpPr/>
          <p:nvPr/>
        </p:nvSpPr>
        <p:spPr>
          <a:xfrm>
            <a:off x="157060" y="3497344"/>
            <a:ext cx="1860276" cy="1385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BF83-D8C4-FC7C-023C-D0A0CDA4D9BD}"/>
              </a:ext>
            </a:extLst>
          </p:cNvPr>
          <p:cNvSpPr txBox="1"/>
          <p:nvPr/>
        </p:nvSpPr>
        <p:spPr>
          <a:xfrm>
            <a:off x="0" y="3128012"/>
            <a:ext cx="260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제품에 맞는 </a:t>
            </a:r>
            <a:r>
              <a:rPr lang="ko-KR" altLang="en-US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스펙설정</a:t>
            </a:r>
            <a:endParaRPr lang="ko-KR" altLang="en-US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474213-0F71-0C83-EB9B-57C2D97088FB}"/>
              </a:ext>
            </a:extLst>
          </p:cNvPr>
          <p:cNvSpPr/>
          <p:nvPr/>
        </p:nvSpPr>
        <p:spPr>
          <a:xfrm>
            <a:off x="4352339" y="5855731"/>
            <a:ext cx="358062" cy="167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AF046-9C7F-5ABE-C6C6-22DEDA514E67}"/>
              </a:ext>
            </a:extLst>
          </p:cNvPr>
          <p:cNvSpPr txBox="1"/>
          <p:nvPr/>
        </p:nvSpPr>
        <p:spPr>
          <a:xfrm>
            <a:off x="4036426" y="5492800"/>
            <a:ext cx="260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BACBA5-954E-6CF3-A8A4-291D96FEF313}"/>
              </a:ext>
            </a:extLst>
          </p:cNvPr>
          <p:cNvSpPr txBox="1"/>
          <p:nvPr/>
        </p:nvSpPr>
        <p:spPr>
          <a:xfrm>
            <a:off x="9224897" y="6112780"/>
            <a:ext cx="308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클릭후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파일명 작성 및 생성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D5D078-A5EB-84E1-A130-8144A68677DC}"/>
              </a:ext>
            </a:extLst>
          </p:cNvPr>
          <p:cNvSpPr/>
          <p:nvPr/>
        </p:nvSpPr>
        <p:spPr>
          <a:xfrm>
            <a:off x="10556747" y="6552312"/>
            <a:ext cx="519748" cy="197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99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32311-F0EC-89FE-2853-690563A7B6BC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61CC3E-7F4C-0A25-F265-E63FC877DD18}"/>
              </a:ext>
            </a:extLst>
          </p:cNvPr>
          <p:cNvSpPr txBox="1"/>
          <p:nvPr/>
        </p:nvSpPr>
        <p:spPr>
          <a:xfrm>
            <a:off x="935008" y="613380"/>
            <a:ext cx="2868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ARM,Cortex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Picture 2" descr="Arm Cortex-M resources - all in one place - Architectures and Processors  blog - Arm Community blogs - Arm Community">
            <a:extLst>
              <a:ext uri="{FF2B5EF4-FFF2-40B4-BE49-F238E27FC236}">
                <a16:creationId xmlns:a16="http://schemas.microsoft.com/office/drawing/2014/main" id="{193D2713-FD06-727E-EA3C-760F59C18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481" y="55813"/>
            <a:ext cx="3133037" cy="176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79ED8-3C57-FEFE-E8C8-FA6652F2EA65}"/>
              </a:ext>
            </a:extLst>
          </p:cNvPr>
          <p:cNvSpPr txBox="1"/>
          <p:nvPr/>
        </p:nvSpPr>
        <p:spPr>
          <a:xfrm>
            <a:off x="1028622" y="1489794"/>
            <a:ext cx="515646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ARM</a:t>
            </a:r>
          </a:p>
          <a:p>
            <a:pPr algn="l"/>
            <a:endParaRPr lang="en-US" altLang="ko-KR" sz="2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6AF09-9D4D-511F-8736-BA2CF7F375D0}"/>
              </a:ext>
            </a:extLst>
          </p:cNvPr>
          <p:cNvSpPr txBox="1"/>
          <p:nvPr/>
        </p:nvSpPr>
        <p:spPr>
          <a:xfrm>
            <a:off x="1028622" y="2061258"/>
            <a:ext cx="108408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우리가 사용하는 보드는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ARM Cortex-M7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사용함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임베디드시스템에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많이 사용되는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RISC(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축소명령어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집합 컴퓨터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프로세서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크키가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작고 저전력으로 사용하도록 설계하여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ARM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cpu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모바일시장 및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싱글보드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컴퓨터에서 강세를 보임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과거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마이크로컨트롤러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에서는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8051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이나 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avr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많이 사용하였음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5A9E6-06EB-5D79-BEA1-597E7885B90D}"/>
              </a:ext>
            </a:extLst>
          </p:cNvPr>
          <p:cNvSpPr txBox="1"/>
          <p:nvPr/>
        </p:nvSpPr>
        <p:spPr>
          <a:xfrm>
            <a:off x="1421505" y="4400098"/>
            <a:ext cx="4763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x86 </a:t>
            </a:r>
            <a:r>
              <a:rPr lang="ko-KR" altLang="en-US" dirty="0">
                <a:hlinkClick r:id="rId3"/>
              </a:rPr>
              <a:t>과 </a:t>
            </a:r>
            <a:r>
              <a:rPr lang="en-US" altLang="ko-KR" dirty="0">
                <a:hlinkClick r:id="rId3"/>
              </a:rPr>
              <a:t>ARM </a:t>
            </a:r>
            <a:r>
              <a:rPr lang="ko-KR" altLang="en-US" dirty="0">
                <a:hlinkClick r:id="rId3"/>
              </a:rPr>
              <a:t>의 차이는</a:t>
            </a:r>
            <a:r>
              <a:rPr lang="en-US" altLang="ko-KR" dirty="0">
                <a:hlinkClick r:id="rId3"/>
              </a:rPr>
              <a:t>? - </a:t>
            </a:r>
            <a:r>
              <a:rPr lang="ko-KR" altLang="en-US" dirty="0" err="1">
                <a:hlinkClick r:id="rId3"/>
              </a:rPr>
              <a:t>컴알못도</a:t>
            </a:r>
            <a:r>
              <a:rPr lang="ko-KR" altLang="en-US" dirty="0">
                <a:hlinkClick r:id="rId3"/>
              </a:rPr>
              <a:t> </a:t>
            </a:r>
            <a:r>
              <a:rPr lang="en-US" altLang="ko-KR" dirty="0">
                <a:hlinkClick r:id="rId3"/>
              </a:rPr>
              <a:t>3</a:t>
            </a:r>
            <a:r>
              <a:rPr lang="ko-KR" altLang="en-US" dirty="0">
                <a:hlinkClick r:id="rId3"/>
              </a:rPr>
              <a:t>분만에 이해 시켜드립니다 </a:t>
            </a:r>
            <a:r>
              <a:rPr lang="en-US" altLang="ko-KR" dirty="0">
                <a:hlinkClick r:id="rId3"/>
              </a:rPr>
              <a:t>(youtube.com)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DFDD903-8E26-389C-330C-7862076D1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264" y="4176073"/>
            <a:ext cx="3448531" cy="10943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2D67EE6-9FB7-370A-50E9-5706EDB06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264" y="5341716"/>
            <a:ext cx="3448531" cy="12446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BE8716-05BD-78C3-D771-578388C5C69F}"/>
              </a:ext>
            </a:extLst>
          </p:cNvPr>
          <p:cNvSpPr txBox="1"/>
          <p:nvPr/>
        </p:nvSpPr>
        <p:spPr>
          <a:xfrm>
            <a:off x="1514572" y="5502366"/>
            <a:ext cx="40283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애플 때문에 인텔 </a:t>
            </a:r>
            <a:r>
              <a:rPr lang="en-US" altLang="ko-KR" dirty="0">
                <a:hlinkClick r:id="rId6"/>
              </a:rPr>
              <a:t>AMD </a:t>
            </a:r>
            <a:r>
              <a:rPr lang="ko-KR" altLang="en-US" dirty="0">
                <a:hlinkClick r:id="rId6"/>
              </a:rPr>
              <a:t>가 생존위협 받는 이유 </a:t>
            </a:r>
            <a:r>
              <a:rPr lang="en-US" altLang="ko-KR" dirty="0">
                <a:hlinkClick r:id="rId6"/>
              </a:rPr>
              <a:t>- </a:t>
            </a:r>
            <a:r>
              <a:rPr lang="ko-KR" altLang="en-US" dirty="0" err="1">
                <a:hlinkClick r:id="rId6"/>
              </a:rPr>
              <a:t>컴알못도</a:t>
            </a:r>
            <a:r>
              <a:rPr lang="ko-KR" altLang="en-US" dirty="0">
                <a:hlinkClick r:id="rId6"/>
              </a:rPr>
              <a:t> </a:t>
            </a:r>
            <a:r>
              <a:rPr lang="en-US" altLang="ko-KR" dirty="0">
                <a:hlinkClick r:id="rId6"/>
              </a:rPr>
              <a:t>5</a:t>
            </a:r>
            <a:r>
              <a:rPr lang="ko-KR" altLang="en-US" dirty="0">
                <a:hlinkClick r:id="rId6"/>
              </a:rPr>
              <a:t>분내에 이해 </a:t>
            </a:r>
            <a:r>
              <a:rPr lang="en-US" altLang="ko-KR" dirty="0">
                <a:hlinkClick r:id="rId6"/>
              </a:rPr>
              <a:t>(youtube.com)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487386-E4E2-6F13-A979-18D98D24421C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A6D1D-6874-D539-FC8C-5F603189474B}"/>
              </a:ext>
            </a:extLst>
          </p:cNvPr>
          <p:cNvSpPr txBox="1"/>
          <p:nvPr/>
        </p:nvSpPr>
        <p:spPr>
          <a:xfrm>
            <a:off x="935008" y="613380"/>
            <a:ext cx="2868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ARM,Cortex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B9FF3-7AA2-622A-475C-D68DF15C0888}"/>
              </a:ext>
            </a:extLst>
          </p:cNvPr>
          <p:cNvSpPr txBox="1"/>
          <p:nvPr/>
        </p:nvSpPr>
        <p:spPr>
          <a:xfrm>
            <a:off x="1033805" y="1482849"/>
            <a:ext cx="51564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Cortex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D4AB3-8D42-6F34-4EBA-C63A0969EC44}"/>
              </a:ext>
            </a:extLst>
          </p:cNvPr>
          <p:cNvSpPr txBox="1"/>
          <p:nvPr/>
        </p:nvSpPr>
        <p:spPr>
          <a:xfrm>
            <a:off x="1033805" y="2040414"/>
            <a:ext cx="108408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ARM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프로세서의 제품군으로서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Cortex-A, Cortex-R, Cortex-M 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종류로 나뉘게 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Cortex-A: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프로세서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고성능이며 주로 스마트폰과 같은 모바일 기기의 응용프로세서로 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Cortex-R: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실시간 프로세서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고성능의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Real-time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임베디드 시스템용 프로세서로 개발됨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주로 연구용이나 군사용에 사용됨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Cortex-M: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마이크로컨트롤러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프로세서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높은 에너지 효율성을 가지도록 설계가 되어있고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마이크로컨트롤러와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임베디드 시스템 시장에서 인기가 많음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Arm Cortex-M resources - all in one place - Architectures and Processors  blog - Arm Community blogs - Arm Community">
            <a:extLst>
              <a:ext uri="{FF2B5EF4-FFF2-40B4-BE49-F238E27FC236}">
                <a16:creationId xmlns:a16="http://schemas.microsoft.com/office/drawing/2014/main" id="{1ECADCCF-DE4C-917D-9900-1924185A1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481" y="55813"/>
            <a:ext cx="3133037" cy="176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232C2F-BCFB-E8A4-C106-9D706A98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523" y="4820420"/>
            <a:ext cx="3012285" cy="19817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2CA3357D-3AED-A614-A452-DEC2D6116F86}"/>
                  </a:ext>
                </a:extLst>
              </p14:cNvPr>
              <p14:cNvContentPartPr/>
              <p14:nvPr/>
            </p14:nvContentPartPr>
            <p14:xfrm>
              <a:off x="4100537" y="6589091"/>
              <a:ext cx="1492200" cy="212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CA3357D-3AED-A614-A452-DEC2D6116F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6897" y="6481451"/>
                <a:ext cx="1599840" cy="2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376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F0A11-A473-7B9F-7923-3EC5F543ACAE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0D9623-C4EB-761F-8BDE-826AE3819018}"/>
              </a:ext>
            </a:extLst>
          </p:cNvPr>
          <p:cNvSpPr txBox="1"/>
          <p:nvPr/>
        </p:nvSpPr>
        <p:spPr>
          <a:xfrm>
            <a:off x="935008" y="61338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제품스펙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11AF0D-4A06-1634-AF18-E3DD40211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020" y="171450"/>
            <a:ext cx="6763129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1690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나눔스퀘어" panose="020B0600000101010101" pitchFamily="50" charset="-127"/>
            <a:ea typeface="나눔스퀘어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2560</TotalTime>
  <Words>912</Words>
  <Application>Microsoft Office PowerPoint</Application>
  <PresentationFormat>와이드스크린</PresentationFormat>
  <Paragraphs>235</Paragraphs>
  <Slides>32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나눔스퀘어 Bold</vt:lpstr>
      <vt:lpstr>Arial</vt:lpstr>
      <vt:lpstr>Courier New</vt:lpstr>
      <vt:lpstr>나눔스퀘어 ExtraBold</vt:lpstr>
      <vt:lpstr>맑은 고딕</vt:lpstr>
      <vt:lpstr>나눔스퀘어_ac ExtraBold</vt:lpstr>
      <vt:lpstr>나눔스퀘어</vt:lpstr>
      <vt:lpstr>2_Office 테마</vt:lpstr>
      <vt:lpstr>4_Office 테마</vt:lpstr>
      <vt:lpstr>3_Office 테마</vt:lpstr>
      <vt:lpstr>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이언호</cp:lastModifiedBy>
  <cp:revision>17</cp:revision>
  <dcterms:created xsi:type="dcterms:W3CDTF">2017-06-25T14:47:51Z</dcterms:created>
  <dcterms:modified xsi:type="dcterms:W3CDTF">2024-01-22T21:51:11Z</dcterms:modified>
</cp:coreProperties>
</file>